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19"/>
  </p:notesMasterIdLst>
  <p:handoutMasterIdLst>
    <p:handoutMasterId r:id="rId20"/>
  </p:handoutMasterIdLst>
  <p:sldIdLst>
    <p:sldId id="324" r:id="rId5"/>
    <p:sldId id="302" r:id="rId6"/>
    <p:sldId id="315" r:id="rId7"/>
    <p:sldId id="327" r:id="rId8"/>
    <p:sldId id="325" r:id="rId9"/>
    <p:sldId id="294" r:id="rId10"/>
    <p:sldId id="295" r:id="rId11"/>
    <p:sldId id="331" r:id="rId12"/>
    <p:sldId id="328" r:id="rId13"/>
    <p:sldId id="310" r:id="rId14"/>
    <p:sldId id="329" r:id="rId15"/>
    <p:sldId id="330" r:id="rId16"/>
    <p:sldId id="332" r:id="rId17"/>
    <p:sldId id="313" r:id="rId18"/>
  </p:sldIdLst>
  <p:sldSz cx="12192000" cy="6858000"/>
  <p:notesSz cx="6858000" cy="9144000"/>
  <p:embeddedFontLst>
    <p:embeddedFont>
      <p:font typeface="Bell MT" panose="02020503060305020303" pitchFamily="18" charset="0"/>
      <p:regular r:id="rId21"/>
      <p:bold r:id="rId22"/>
      <p:italic r:id="rId23"/>
    </p:embeddedFon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Corbel" panose="020B0503020204020204" pitchFamily="34" charset="0"/>
      <p:regular r:id="rId30"/>
      <p:bold r:id="rId31"/>
      <p:italic r:id="rId32"/>
      <p:boldItalic r:id="rId3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968" userDrawn="1">
          <p15:clr>
            <a:srgbClr val="A4A3A4"/>
          </p15:clr>
        </p15:guide>
        <p15:guide id="2" pos="408" userDrawn="1">
          <p15:clr>
            <a:srgbClr val="A4A3A4"/>
          </p15:clr>
        </p15:guide>
        <p15:guide id="3" orient="horz" pos="3912" userDrawn="1">
          <p15:clr>
            <a:srgbClr val="A4A3A4"/>
          </p15:clr>
        </p15:guide>
        <p15:guide id="4" pos="7272" userDrawn="1">
          <p15:clr>
            <a:srgbClr val="A4A3A4"/>
          </p15:clr>
        </p15:guide>
        <p15:guide id="5" orient="horz" pos="1656"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yank Porwal" initials="MP" lastIdx="1" clrIdx="0">
    <p:extLst>
      <p:ext uri="{19B8F6BF-5375-455C-9EA6-DF929625EA0E}">
        <p15:presenceInfo xmlns:p15="http://schemas.microsoft.com/office/powerpoint/2012/main" userId="2780657945577f9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p:clrMru>
  <p:extLst>
    <p:ext uri="{E76CE94A-603C-4142-B9EB-6D1370010A27}">
      <p14:discardImageEditData xmlns:p14="http://schemas.microsoft.com/office/powerpoint/2010/main" val="1"/>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6E25E649-3F16-4E02-A733-19D2CDBF48F0}">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5033" autoAdjust="0"/>
  </p:normalViewPr>
  <p:slideViewPr>
    <p:cSldViewPr snapToGrid="0">
      <p:cViewPr varScale="1">
        <p:scale>
          <a:sx n="72" d="100"/>
          <a:sy n="72" d="100"/>
        </p:scale>
        <p:origin x="660" y="78"/>
      </p:cViewPr>
      <p:guideLst>
        <p:guide orient="horz" pos="1968"/>
        <p:guide pos="408"/>
        <p:guide orient="horz" pos="3912"/>
        <p:guide pos="7272"/>
        <p:guide orient="horz" pos="1656"/>
      </p:guideLst>
    </p:cSldViewPr>
  </p:slideViewPr>
  <p:outlineViewPr>
    <p:cViewPr>
      <p:scale>
        <a:sx n="33" d="100"/>
        <a:sy n="33" d="100"/>
      </p:scale>
      <p:origin x="0" y="-4886"/>
    </p:cViewPr>
  </p:outlineViewPr>
  <p:notesTextViewPr>
    <p:cViewPr>
      <p:scale>
        <a:sx n="3" d="2"/>
        <a:sy n="3" d="2"/>
      </p:scale>
      <p:origin x="0" y="0"/>
    </p:cViewPr>
  </p:notesTextViewPr>
  <p:sorterViewPr>
    <p:cViewPr>
      <p:scale>
        <a:sx n="110" d="100"/>
        <a:sy n="110" d="100"/>
      </p:scale>
      <p:origin x="0" y="-965"/>
    </p:cViewPr>
  </p:sorter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29" Type="http://schemas.openxmlformats.org/officeDocument/2006/relationships/font" Target="fonts/font9.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31" Type="http://schemas.openxmlformats.org/officeDocument/2006/relationships/font" Target="fonts/font11.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[power query data.xlsx]category vs sales!PivotTable1</c:name>
    <c:fmtId val="4"/>
  </c:pivotSource>
  <c:chart>
    <c:autoTitleDeleted val="1"/>
    <c:pivotFmts>
      <c:pivotFmt>
        <c:idx val="0"/>
        <c:spPr>
          <a:solidFill>
            <a:schemeClr val="accent1"/>
          </a:solidFill>
          <a:ln>
            <a:no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
        <c:spPr>
          <a:solidFill>
            <a:schemeClr val="accent1"/>
          </a:solidFill>
          <a:ln>
            <a:noFill/>
          </a:ln>
          <a:effectLst/>
        </c:spPr>
      </c:pivotFmt>
      <c:pivotFmt>
        <c:idx val="2"/>
        <c:spPr>
          <a:solidFill>
            <a:schemeClr val="accent1"/>
          </a:solidFill>
          <a:ln>
            <a:noFill/>
          </a:ln>
          <a:effectLst/>
        </c:spPr>
      </c:pivotFmt>
      <c:pivotFmt>
        <c:idx val="3"/>
        <c:spPr>
          <a:solidFill>
            <a:schemeClr val="accent1"/>
          </a:solidFill>
          <a:ln>
            <a:noFill/>
          </a:ln>
          <a:effectLst/>
        </c:spPr>
      </c:pivotFmt>
      <c:pivotFmt>
        <c:idx val="4"/>
        <c:spPr>
          <a:solidFill>
            <a:schemeClr val="accent1"/>
          </a:solidFill>
          <a:ln>
            <a:noFill/>
          </a:ln>
          <a:effectLst/>
        </c:spPr>
      </c:pivotFmt>
      <c:pivotFmt>
        <c:idx val="5"/>
        <c:spPr>
          <a:solidFill>
            <a:schemeClr val="accent1"/>
          </a:solidFill>
          <a:ln>
            <a:noFill/>
          </a:ln>
          <a:effectLst/>
        </c:spPr>
      </c:pivotFmt>
      <c:pivotFmt>
        <c:idx val="6"/>
        <c:spPr>
          <a:solidFill>
            <a:schemeClr val="accent1"/>
          </a:solidFill>
          <a:ln>
            <a:noFill/>
          </a:ln>
          <a:effectLst/>
        </c:spPr>
      </c:pivotFmt>
      <c:pivotFmt>
        <c:idx val="7"/>
        <c:spPr>
          <a:solidFill>
            <a:schemeClr val="accent1"/>
          </a:solidFill>
          <a:ln>
            <a:noFill/>
          </a:ln>
          <a:effectLst/>
        </c:spPr>
      </c:pivotFmt>
      <c:pivotFmt>
        <c:idx val="8"/>
        <c:spPr>
          <a:solidFill>
            <a:schemeClr val="accent1"/>
          </a:solidFill>
          <a:ln>
            <a:no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9"/>
        <c:spPr>
          <a:solidFill>
            <a:schemeClr val="accent1"/>
          </a:solidFill>
          <a:ln>
            <a:noFill/>
          </a:ln>
          <a:effectLst/>
        </c:spPr>
      </c:pivotFmt>
      <c:pivotFmt>
        <c:idx val="10"/>
        <c:spPr>
          <a:solidFill>
            <a:schemeClr val="accent1"/>
          </a:solidFill>
          <a:ln>
            <a:noFill/>
          </a:ln>
          <a:effectLst/>
        </c:spPr>
      </c:pivotFmt>
      <c:pivotFmt>
        <c:idx val="11"/>
        <c:spPr>
          <a:solidFill>
            <a:schemeClr val="accent1"/>
          </a:solidFill>
          <a:ln>
            <a:noFill/>
          </a:ln>
          <a:effectLst/>
        </c:spPr>
      </c:pivotFmt>
      <c:pivotFmt>
        <c:idx val="12"/>
        <c:spPr>
          <a:solidFill>
            <a:schemeClr val="accent1"/>
          </a:solidFill>
          <a:ln>
            <a:noFill/>
          </a:ln>
          <a:effectLst/>
        </c:spPr>
      </c:pivotFmt>
      <c:pivotFmt>
        <c:idx val="13"/>
        <c:spPr>
          <a:solidFill>
            <a:schemeClr val="accent1"/>
          </a:solidFill>
          <a:ln>
            <a:noFill/>
          </a:ln>
          <a:effectLst/>
        </c:spPr>
      </c:pivotFmt>
      <c:pivotFmt>
        <c:idx val="14"/>
        <c:spPr>
          <a:solidFill>
            <a:schemeClr val="accent1"/>
          </a:solidFill>
          <a:ln>
            <a:noFill/>
          </a:ln>
          <a:effectLst/>
        </c:spPr>
      </c:pivotFmt>
      <c:pivotFmt>
        <c:idx val="15"/>
        <c:spPr>
          <a:solidFill>
            <a:schemeClr val="accent1"/>
          </a:solidFill>
          <a:ln>
            <a:noFill/>
          </a:ln>
          <a:effectLst/>
        </c:spPr>
      </c:pivotFmt>
      <c:pivotFmt>
        <c:idx val="16"/>
        <c:spPr>
          <a:solidFill>
            <a:schemeClr val="accent1"/>
          </a:solidFill>
          <a:ln>
            <a:noFill/>
          </a:ln>
          <a:effectLst/>
        </c:spPr>
        <c:marker>
          <c:symbol val="none"/>
        </c:marker>
        <c:dLbl>
          <c:idx val="0"/>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Lst>
        </c:dLbl>
      </c:pivotFmt>
      <c:pivotFmt>
        <c:idx val="17"/>
        <c:spPr>
          <a:solidFill>
            <a:schemeClr val="accent1"/>
          </a:solidFill>
          <a:ln>
            <a:noFill/>
          </a:ln>
          <a:effectLst/>
        </c:spPr>
      </c:pivotFmt>
      <c:pivotFmt>
        <c:idx val="18"/>
        <c:spPr>
          <a:solidFill>
            <a:schemeClr val="accent1"/>
          </a:solidFill>
          <a:ln>
            <a:noFill/>
          </a:ln>
          <a:effectLst/>
        </c:spPr>
      </c:pivotFmt>
      <c:pivotFmt>
        <c:idx val="19"/>
        <c:spPr>
          <a:solidFill>
            <a:schemeClr val="accent1"/>
          </a:solidFill>
          <a:ln>
            <a:noFill/>
          </a:ln>
          <a:effectLst/>
        </c:spPr>
      </c:pivotFmt>
      <c:pivotFmt>
        <c:idx val="20"/>
        <c:spPr>
          <a:solidFill>
            <a:schemeClr val="accent1"/>
          </a:solidFill>
          <a:ln>
            <a:noFill/>
          </a:ln>
          <a:effectLst/>
        </c:spPr>
      </c:pivotFmt>
      <c:pivotFmt>
        <c:idx val="21"/>
        <c:spPr>
          <a:solidFill>
            <a:schemeClr val="accent1"/>
          </a:solidFill>
          <a:ln>
            <a:noFill/>
          </a:ln>
          <a:effectLst/>
        </c:spPr>
      </c:pivotFmt>
      <c:pivotFmt>
        <c:idx val="22"/>
        <c:spPr>
          <a:solidFill>
            <a:schemeClr val="accent1"/>
          </a:solidFill>
          <a:ln>
            <a:noFill/>
          </a:ln>
          <a:effectLst/>
        </c:spPr>
      </c:pivotFmt>
      <c:pivotFmt>
        <c:idx val="23"/>
        <c:spPr>
          <a:solidFill>
            <a:schemeClr val="accent1"/>
          </a:solidFill>
          <a:ln>
            <a:noFill/>
          </a:ln>
          <a:effectLst/>
        </c:spPr>
      </c:pivotFmt>
    </c:pivotFmts>
    <c:plotArea>
      <c:layout/>
      <c:pieChart>
        <c:varyColors val="1"/>
        <c:ser>
          <c:idx val="0"/>
          <c:order val="0"/>
          <c:tx>
            <c:strRef>
              <c:f>'category vs sales'!$B$3</c:f>
              <c:strCache>
                <c:ptCount val="1"/>
                <c:pt idx="0">
                  <c:v>Total</c:v>
                </c:pt>
              </c:strCache>
            </c:strRef>
          </c:tx>
          <c:dPt>
            <c:idx val="0"/>
            <c:bubble3D val="0"/>
            <c:spPr>
              <a:solidFill>
                <a:schemeClr val="accent1"/>
              </a:solidFill>
              <a:ln>
                <a:noFill/>
              </a:ln>
              <a:effectLst/>
            </c:spPr>
            <c:extLst>
              <c:ext xmlns:c16="http://schemas.microsoft.com/office/drawing/2014/chart" uri="{C3380CC4-5D6E-409C-BE32-E72D297353CC}">
                <c16:uniqueId val="{00000001-FACC-447E-8CB7-93F51F1A2434}"/>
              </c:ext>
            </c:extLst>
          </c:dPt>
          <c:dPt>
            <c:idx val="1"/>
            <c:bubble3D val="0"/>
            <c:spPr>
              <a:solidFill>
                <a:schemeClr val="accent2"/>
              </a:solidFill>
              <a:ln>
                <a:noFill/>
              </a:ln>
              <a:effectLst/>
            </c:spPr>
            <c:extLst>
              <c:ext xmlns:c16="http://schemas.microsoft.com/office/drawing/2014/chart" uri="{C3380CC4-5D6E-409C-BE32-E72D297353CC}">
                <c16:uniqueId val="{00000003-FACC-447E-8CB7-93F51F1A2434}"/>
              </c:ext>
            </c:extLst>
          </c:dPt>
          <c:dPt>
            <c:idx val="2"/>
            <c:bubble3D val="0"/>
            <c:spPr>
              <a:solidFill>
                <a:schemeClr val="accent3"/>
              </a:solidFill>
              <a:ln>
                <a:noFill/>
              </a:ln>
              <a:effectLst/>
            </c:spPr>
            <c:extLst>
              <c:ext xmlns:c16="http://schemas.microsoft.com/office/drawing/2014/chart" uri="{C3380CC4-5D6E-409C-BE32-E72D297353CC}">
                <c16:uniqueId val="{00000005-FACC-447E-8CB7-93F51F1A2434}"/>
              </c:ext>
            </c:extLst>
          </c:dPt>
          <c:dPt>
            <c:idx val="3"/>
            <c:bubble3D val="0"/>
            <c:spPr>
              <a:solidFill>
                <a:schemeClr val="accent4"/>
              </a:solidFill>
              <a:ln>
                <a:noFill/>
              </a:ln>
              <a:effectLst/>
            </c:spPr>
            <c:extLst>
              <c:ext xmlns:c16="http://schemas.microsoft.com/office/drawing/2014/chart" uri="{C3380CC4-5D6E-409C-BE32-E72D297353CC}">
                <c16:uniqueId val="{00000007-FACC-447E-8CB7-93F51F1A2434}"/>
              </c:ext>
            </c:extLst>
          </c:dPt>
          <c:dPt>
            <c:idx val="4"/>
            <c:bubble3D val="0"/>
            <c:spPr>
              <a:solidFill>
                <a:schemeClr val="accent5"/>
              </a:solidFill>
              <a:ln>
                <a:noFill/>
              </a:ln>
              <a:effectLst/>
            </c:spPr>
            <c:extLst>
              <c:ext xmlns:c16="http://schemas.microsoft.com/office/drawing/2014/chart" uri="{C3380CC4-5D6E-409C-BE32-E72D297353CC}">
                <c16:uniqueId val="{00000009-FACC-447E-8CB7-93F51F1A2434}"/>
              </c:ext>
            </c:extLst>
          </c:dPt>
          <c:dPt>
            <c:idx val="5"/>
            <c:bubble3D val="0"/>
            <c:spPr>
              <a:solidFill>
                <a:schemeClr val="accent6"/>
              </a:solidFill>
              <a:ln>
                <a:noFill/>
              </a:ln>
              <a:effectLst/>
            </c:spPr>
            <c:extLst>
              <c:ext xmlns:c16="http://schemas.microsoft.com/office/drawing/2014/chart" uri="{C3380CC4-5D6E-409C-BE32-E72D297353CC}">
                <c16:uniqueId val="{0000000B-FACC-447E-8CB7-93F51F1A2434}"/>
              </c:ext>
            </c:extLst>
          </c:dPt>
          <c:dPt>
            <c:idx val="6"/>
            <c:bubble3D val="0"/>
            <c:spPr>
              <a:solidFill>
                <a:schemeClr val="accent1">
                  <a:lumMod val="60000"/>
                </a:schemeClr>
              </a:solidFill>
              <a:ln>
                <a:noFill/>
              </a:ln>
              <a:effectLst/>
            </c:spPr>
            <c:extLst>
              <c:ext xmlns:c16="http://schemas.microsoft.com/office/drawing/2014/chart" uri="{C3380CC4-5D6E-409C-BE32-E72D297353CC}">
                <c16:uniqueId val="{0000000D-FACC-447E-8CB7-93F51F1A2434}"/>
              </c:ext>
            </c:extLst>
          </c:dPt>
          <c:dLbls>
            <c:spPr>
              <a:solidFill>
                <a:sysClr val="window" lastClr="FFFFFF"/>
              </a:solidFill>
              <a:ln>
                <a:solidFill>
                  <a:sysClr val="windowText" lastClr="000000">
                    <a:lumMod val="25000"/>
                    <a:lumOff val="75000"/>
                  </a:sysClr>
                </a:solidFill>
              </a:ln>
              <a:effectLst/>
            </c:spPr>
            <c:txPr>
              <a:bodyPr rot="0" spcFirstLastPara="1" vertOverflow="clip" horzOverflow="clip" vert="horz" wrap="square" lIns="36576" tIns="18288" rIns="36576" bIns="18288"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spPr xmlns:c15="http://schemas.microsoft.com/office/drawing/2012/chart">
                  <a:prstGeom prst="wedgeRectCallout">
                    <a:avLst/>
                  </a:prstGeom>
                  <a:noFill/>
                  <a:ln>
                    <a:noFill/>
                  </a:ln>
                </c15:spPr>
              </c:ext>
            </c:extLst>
          </c:dLbls>
          <c:cat>
            <c:strRef>
              <c:f>'category vs sales'!$A$4:$A$11</c:f>
              <c:strCache>
                <c:ptCount val="7"/>
                <c:pt idx="0">
                  <c:v>Accessories</c:v>
                </c:pt>
                <c:pt idx="1">
                  <c:v>Casing</c:v>
                </c:pt>
                <c:pt idx="2">
                  <c:v>Lighting</c:v>
                </c:pt>
                <c:pt idx="3">
                  <c:v>Pipes</c:v>
                </c:pt>
                <c:pt idx="4">
                  <c:v>Switches</c:v>
                </c:pt>
                <c:pt idx="5">
                  <c:v>Switchgear</c:v>
                </c:pt>
                <c:pt idx="6">
                  <c:v>Wires</c:v>
                </c:pt>
              </c:strCache>
            </c:strRef>
          </c:cat>
          <c:val>
            <c:numRef>
              <c:f>'category vs sales'!$B$4:$B$11</c:f>
              <c:numCache>
                <c:formatCode>0.00%</c:formatCode>
                <c:ptCount val="7"/>
                <c:pt idx="0">
                  <c:v>0.43452392563320119</c:v>
                </c:pt>
                <c:pt idx="1">
                  <c:v>0.13545486767718432</c:v>
                </c:pt>
                <c:pt idx="2">
                  <c:v>4.6456690379725294E-4</c:v>
                </c:pt>
                <c:pt idx="3">
                  <c:v>0.26381318289820371</c:v>
                </c:pt>
                <c:pt idx="4">
                  <c:v>9.8371082629326007E-2</c:v>
                </c:pt>
                <c:pt idx="5">
                  <c:v>5.7498023981457811E-3</c:v>
                </c:pt>
                <c:pt idx="6">
                  <c:v>6.1622571860141709E-2</c:v>
                </c:pt>
              </c:numCache>
            </c:numRef>
          </c:val>
          <c:extLst>
            <c:ext xmlns:c16="http://schemas.microsoft.com/office/drawing/2014/chart" uri="{C3380CC4-5D6E-409C-BE32-E72D297353CC}">
              <c16:uniqueId val="{0000000E-FACC-447E-8CB7-93F51F1A2434}"/>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1/19/2023</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jpeg>
</file>

<file path=ppt/media/image15.png>
</file>

<file path=ppt/media/image16.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1/19/2023</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1</a:t>
            </a:fld>
            <a:endParaRPr lang="en-US" noProof="0" dirty="0"/>
          </a:p>
        </p:txBody>
      </p:sp>
    </p:spTree>
    <p:extLst>
      <p:ext uri="{BB962C8B-B14F-4D97-AF65-F5344CB8AC3E}">
        <p14:creationId xmlns:p14="http://schemas.microsoft.com/office/powerpoint/2010/main" val="3644206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30193B-564F-4854-8A52-728F3FB19C85}" type="slidenum">
              <a:rPr lang="en-US" noProof="0" smtClean="0"/>
              <a:t>2</a:t>
            </a:fld>
            <a:endParaRPr lang="en-US" noProof="0" dirty="0"/>
          </a:p>
        </p:txBody>
      </p:sp>
    </p:spTree>
    <p:extLst>
      <p:ext uri="{BB962C8B-B14F-4D97-AF65-F5344CB8AC3E}">
        <p14:creationId xmlns:p14="http://schemas.microsoft.com/office/powerpoint/2010/main" val="25079122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dirty="0"/>
              <a:t>Click icon to add picture</a:t>
            </a:r>
          </a:p>
        </p:txBody>
      </p:sp>
      <p:sp>
        <p:nvSpPr>
          <p:cNvPr id="6" name="Hexagon 5">
            <a:extLst>
              <a:ext uri="{FF2B5EF4-FFF2-40B4-BE49-F238E27FC236}">
                <a16:creationId xmlns:a16="http://schemas.microsoft.com/office/drawing/2014/main" id="{ED61BFD1-C421-442F-ACC0-868D35B02015}"/>
              </a:ext>
            </a:extLst>
          </p:cNvPr>
          <p:cNvSpPr/>
          <p:nvPr userDrawn="1"/>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Hexagon 13">
            <a:extLst>
              <a:ext uri="{FF2B5EF4-FFF2-40B4-BE49-F238E27FC236}">
                <a16:creationId xmlns:a16="http://schemas.microsoft.com/office/drawing/2014/main" id="{89B16BC3-CBF9-4BF0-A37A-9F2BB89BED54}"/>
              </a:ext>
            </a:extLst>
          </p:cNvPr>
          <p:cNvSpPr/>
          <p:nvPr userDrawn="1"/>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80EA9ECE-F57C-4B25-AD19-4F78933A61EC}"/>
              </a:ext>
            </a:extLst>
          </p:cNvPr>
          <p:cNvSpPr/>
          <p:nvPr userDrawn="1"/>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DCBDF4EA-BFFB-460D-B9A8-45C097E920DA}"/>
              </a:ext>
            </a:extLst>
          </p:cNvPr>
          <p:cNvSpPr/>
          <p:nvPr userDrawn="1"/>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Hexagon 19">
            <a:extLst>
              <a:ext uri="{FF2B5EF4-FFF2-40B4-BE49-F238E27FC236}">
                <a16:creationId xmlns:a16="http://schemas.microsoft.com/office/drawing/2014/main" id="{AB15A15E-528E-4041-8E63-65C0D0398F3A}"/>
              </a:ext>
            </a:extLst>
          </p:cNvPr>
          <p:cNvSpPr/>
          <p:nvPr userDrawn="1"/>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
            <a:extLst>
              <a:ext uri="{FF2B5EF4-FFF2-40B4-BE49-F238E27FC236}">
                <a16:creationId xmlns:a16="http://schemas.microsoft.com/office/drawing/2014/main" id="{A7A620BD-CFAD-4100-8C9F-494D15A0A900}"/>
              </a:ext>
            </a:extLst>
          </p:cNvPr>
          <p:cNvSpPr>
            <a:spLocks noGrp="1"/>
          </p:cNvSpPr>
          <p:nvPr>
            <p:ph type="title"/>
          </p:nvPr>
        </p:nvSpPr>
        <p:spPr>
          <a:xfrm>
            <a:off x="4096846" y="2576760"/>
            <a:ext cx="3924935"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096848" y="1899514"/>
            <a:ext cx="3924934" cy="490538"/>
          </a:xfrm>
          <a:prstGeom prst="rect">
            <a:avLst/>
          </a:prstGeom>
        </p:spPr>
        <p:txBody>
          <a:bodyPr/>
          <a:lstStyle>
            <a:lvl1pP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8" name="Text Placeholder 27">
            <a:extLst>
              <a:ext uri="{FF2B5EF4-FFF2-40B4-BE49-F238E27FC236}">
                <a16:creationId xmlns:a16="http://schemas.microsoft.com/office/drawing/2014/main" id="{E0A61465-6ECA-46DC-97DD-7BCFDB69EB89}"/>
              </a:ext>
            </a:extLst>
          </p:cNvPr>
          <p:cNvSpPr>
            <a:spLocks noGrp="1"/>
          </p:cNvSpPr>
          <p:nvPr>
            <p:ph type="body" sz="quarter" idx="13"/>
          </p:nvPr>
        </p:nvSpPr>
        <p:spPr>
          <a:xfrm>
            <a:off x="4484582" y="4459105"/>
            <a:ext cx="3222836" cy="1168530"/>
          </a:xfrm>
          <a:prstGeom prst="rect">
            <a:avLst/>
          </a:prstGeom>
        </p:spPr>
        <p:txBody>
          <a:bodyPr anchor="b"/>
          <a:lstStyle>
            <a:lvl1pPr algn="r">
              <a:buNone/>
              <a:defRPr lang="en-US" sz="1600" kern="1200" dirty="0" smtClean="0">
                <a:solidFill>
                  <a:schemeClr val="bg1"/>
                </a:solidFill>
                <a:latin typeface="+mn-lt"/>
                <a:ea typeface="+mn-ea"/>
                <a:cs typeface="+mn-cs"/>
              </a:defRPr>
            </a:lvl1pPr>
          </a:lstStyle>
          <a:p>
            <a:pPr lvl="0"/>
            <a:r>
              <a:rPr lang="en-US"/>
              <a:t>Click to edit Master text styles</a:t>
            </a:r>
          </a:p>
        </p:txBody>
      </p:sp>
    </p:spTree>
    <p:extLst>
      <p:ext uri="{BB962C8B-B14F-4D97-AF65-F5344CB8AC3E}">
        <p14:creationId xmlns:p14="http://schemas.microsoft.com/office/powerpoint/2010/main" val="7814876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Tree>
    <p:extLst>
      <p:ext uri="{BB962C8B-B14F-4D97-AF65-F5344CB8AC3E}">
        <p14:creationId xmlns:p14="http://schemas.microsoft.com/office/powerpoint/2010/main" val="12800613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Two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47700" y="2057818"/>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4" name="Oval 13">
            <a:extLst>
              <a:ext uri="{FF2B5EF4-FFF2-40B4-BE49-F238E27FC236}">
                <a16:creationId xmlns:a16="http://schemas.microsoft.com/office/drawing/2014/main" id="{CAACFBE9-8475-4CC0-8189-87BFC4059A86}"/>
              </a:ext>
            </a:extLst>
          </p:cNvPr>
          <p:cNvSpPr/>
          <p:nvPr userDrawn="1"/>
        </p:nvSpPr>
        <p:spPr>
          <a:xfrm>
            <a:off x="10385897" y="1443145"/>
            <a:ext cx="471170" cy="47117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0" name="Oval 19">
            <a:extLst>
              <a:ext uri="{FF2B5EF4-FFF2-40B4-BE49-F238E27FC236}">
                <a16:creationId xmlns:a16="http://schemas.microsoft.com/office/drawing/2014/main" id="{5F8C6FC8-D350-4A01-A7E0-5AEDAC96F358}"/>
              </a:ext>
            </a:extLst>
          </p:cNvPr>
          <p:cNvSpPr/>
          <p:nvPr userDrawn="1"/>
        </p:nvSpPr>
        <p:spPr>
          <a:xfrm>
            <a:off x="8910011" y="328773"/>
            <a:ext cx="317813" cy="3178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4" name="Oval 23">
            <a:extLst>
              <a:ext uri="{FF2B5EF4-FFF2-40B4-BE49-F238E27FC236}">
                <a16:creationId xmlns:a16="http://schemas.microsoft.com/office/drawing/2014/main" id="{88F1038A-897D-4C38-B499-73FC76C716FA}"/>
              </a:ext>
            </a:extLst>
          </p:cNvPr>
          <p:cNvSpPr/>
          <p:nvPr userDrawn="1"/>
        </p:nvSpPr>
        <p:spPr>
          <a:xfrm flipH="1">
            <a:off x="8634932" y="623939"/>
            <a:ext cx="170406" cy="170406"/>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73522"/>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6451600" y="2061363"/>
            <a:ext cx="508000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6464300" y="2677067"/>
            <a:ext cx="506730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3" name="Picture Placeholder 12">
            <a:extLst>
              <a:ext uri="{FF2B5EF4-FFF2-40B4-BE49-F238E27FC236}">
                <a16:creationId xmlns:a16="http://schemas.microsoft.com/office/drawing/2014/main" id="{357B52D4-8D50-4E16-B60E-688B084764F2}"/>
              </a:ext>
            </a:extLst>
          </p:cNvPr>
          <p:cNvSpPr>
            <a:spLocks noGrp="1"/>
          </p:cNvSpPr>
          <p:nvPr>
            <p:ph type="pic" sz="quarter" idx="17"/>
          </p:nvPr>
        </p:nvSpPr>
        <p:spPr>
          <a:xfrm>
            <a:off x="9261647" y="0"/>
            <a:ext cx="2930353" cy="1559882"/>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txBody>
          <a:bodyPr wrap="square" anchor="ctr">
            <a:noAutofit/>
          </a:bodyPr>
          <a:lstStyle>
            <a:lvl1pPr algn="ctr">
              <a:buNone/>
              <a:defRPr/>
            </a:lvl1pPr>
          </a:lstStyle>
          <a:p>
            <a:r>
              <a:rPr lang="en-US" dirty="0"/>
              <a:t>Click icon to add picture</a:t>
            </a:r>
          </a:p>
        </p:txBody>
      </p:sp>
      <p:sp>
        <p:nvSpPr>
          <p:cNvPr id="11" name="Title 1">
            <a:extLst>
              <a:ext uri="{FF2B5EF4-FFF2-40B4-BE49-F238E27FC236}">
                <a16:creationId xmlns:a16="http://schemas.microsoft.com/office/drawing/2014/main" id="{92F03355-C197-48C4-A4DF-B4133848335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565901999"/>
      </p:ext>
    </p:extLst>
  </p:cSld>
  <p:clrMapOvr>
    <a:masterClrMapping/>
  </p:clrMapOvr>
  <p:extLst>
    <p:ext uri="{DCECCB84-F9BA-43D5-87BE-67443E8EF086}">
      <p15:sldGuideLst xmlns:p15="http://schemas.microsoft.com/office/powerpoint/2012/main">
        <p15:guide id="1" orient="horz" pos="1272"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Three Column">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D1E0F77B-E8C6-4A86-B521-8368A308A9A2}"/>
              </a:ext>
            </a:extLst>
          </p:cNvPr>
          <p:cNvSpPr>
            <a:spLocks noGrp="1"/>
          </p:cNvSpPr>
          <p:nvPr>
            <p:ph type="body" sz="quarter" idx="14"/>
          </p:nvPr>
        </p:nvSpPr>
        <p:spPr>
          <a:xfrm>
            <a:off x="660400" y="2037656"/>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26" name="Text Placeholder 25">
            <a:extLst>
              <a:ext uri="{FF2B5EF4-FFF2-40B4-BE49-F238E27FC236}">
                <a16:creationId xmlns:a16="http://schemas.microsoft.com/office/drawing/2014/main" id="{4A6E2374-7B5B-4947-8461-F294B56E70DE}"/>
              </a:ext>
            </a:extLst>
          </p:cNvPr>
          <p:cNvSpPr>
            <a:spLocks noGrp="1"/>
          </p:cNvSpPr>
          <p:nvPr>
            <p:ph type="body" sz="quarter" idx="13"/>
          </p:nvPr>
        </p:nvSpPr>
        <p:spPr>
          <a:xfrm>
            <a:off x="66040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29" name="Text Placeholder 27">
            <a:extLst>
              <a:ext uri="{FF2B5EF4-FFF2-40B4-BE49-F238E27FC236}">
                <a16:creationId xmlns:a16="http://schemas.microsoft.com/office/drawing/2014/main" id="{FB9159BE-CEED-461B-AF31-03BC124E2741}"/>
              </a:ext>
            </a:extLst>
          </p:cNvPr>
          <p:cNvSpPr>
            <a:spLocks noGrp="1"/>
          </p:cNvSpPr>
          <p:nvPr>
            <p:ph type="body" sz="quarter" idx="15"/>
          </p:nvPr>
        </p:nvSpPr>
        <p:spPr>
          <a:xfrm>
            <a:off x="8044180" y="2052478"/>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30" name="Text Placeholder 25">
            <a:extLst>
              <a:ext uri="{FF2B5EF4-FFF2-40B4-BE49-F238E27FC236}">
                <a16:creationId xmlns:a16="http://schemas.microsoft.com/office/drawing/2014/main" id="{2C15BD20-69D8-4EC1-8A33-A0C6EAFD30AA}"/>
              </a:ext>
            </a:extLst>
          </p:cNvPr>
          <p:cNvSpPr>
            <a:spLocks noGrp="1"/>
          </p:cNvSpPr>
          <p:nvPr>
            <p:ph type="body" sz="quarter" idx="16"/>
          </p:nvPr>
        </p:nvSpPr>
        <p:spPr>
          <a:xfrm>
            <a:off x="8056880" y="2668182"/>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11" name="Text Placeholder 27">
            <a:extLst>
              <a:ext uri="{FF2B5EF4-FFF2-40B4-BE49-F238E27FC236}">
                <a16:creationId xmlns:a16="http://schemas.microsoft.com/office/drawing/2014/main" id="{4FDB27CA-009D-4863-B119-0EC36837148A}"/>
              </a:ext>
            </a:extLst>
          </p:cNvPr>
          <p:cNvSpPr>
            <a:spLocks noGrp="1"/>
          </p:cNvSpPr>
          <p:nvPr>
            <p:ph type="body" sz="quarter" idx="17"/>
          </p:nvPr>
        </p:nvSpPr>
        <p:spPr>
          <a:xfrm>
            <a:off x="4352290" y="2048933"/>
            <a:ext cx="3474720" cy="438150"/>
          </a:xfrm>
          <a:prstGeom prst="rect">
            <a:avLst/>
          </a:prstGeom>
        </p:spPr>
        <p:txBody>
          <a:bodyPr/>
          <a:lstStyle>
            <a:lvl1pPr>
              <a:buNone/>
              <a:defRPr lang="en-US" sz="2400" b="1" kern="1200" dirty="0" smtClean="0">
                <a:solidFill>
                  <a:schemeClr val="tx1"/>
                </a:solidFill>
                <a:latin typeface="+mj-lt"/>
                <a:ea typeface="+mn-ea"/>
                <a:cs typeface="Biome Light" panose="020B0303030204020804" pitchFamily="34" charset="0"/>
              </a:defRPr>
            </a:lvl1pPr>
            <a:lvl2pPr>
              <a:buNone/>
              <a:defRPr/>
            </a:lvl2pPr>
          </a:lstStyle>
          <a:p>
            <a:pPr lvl="0"/>
            <a:r>
              <a:rPr lang="en-US"/>
              <a:t>Click to edit Master text styles</a:t>
            </a:r>
          </a:p>
        </p:txBody>
      </p:sp>
      <p:sp>
        <p:nvSpPr>
          <p:cNvPr id="12" name="Text Placeholder 25">
            <a:extLst>
              <a:ext uri="{FF2B5EF4-FFF2-40B4-BE49-F238E27FC236}">
                <a16:creationId xmlns:a16="http://schemas.microsoft.com/office/drawing/2014/main" id="{FD03E3EF-D812-4B98-959B-6800BBE59D1C}"/>
              </a:ext>
            </a:extLst>
          </p:cNvPr>
          <p:cNvSpPr>
            <a:spLocks noGrp="1"/>
          </p:cNvSpPr>
          <p:nvPr>
            <p:ph type="body" sz="quarter" idx="18"/>
          </p:nvPr>
        </p:nvSpPr>
        <p:spPr>
          <a:xfrm>
            <a:off x="4364990" y="2664637"/>
            <a:ext cx="3474720" cy="2935288"/>
          </a:xfrm>
          <a:prstGeom prst="rect">
            <a:avLst/>
          </a:prstGeom>
        </p:spPr>
        <p:txBody>
          <a:bodyPr/>
          <a:lstStyle>
            <a:lvl1pPr>
              <a:buClr>
                <a:schemeClr val="accent4"/>
              </a:buClr>
              <a:buFont typeface="Wingdings" panose="05000000000000000000" pitchFamily="2" charset="2"/>
              <a:buChar char="§"/>
              <a:defRPr lang="en-US" sz="2000" kern="1200" dirty="0" smtClean="0">
                <a:solidFill>
                  <a:schemeClr val="tx1"/>
                </a:solidFill>
                <a:latin typeface="+mn-lt"/>
                <a:ea typeface="+mn-ea"/>
                <a:cs typeface="Biome Light" panose="020B0303030204020804" pitchFamily="34" charset="0"/>
              </a:defRPr>
            </a:lvl1pPr>
          </a:lstStyle>
          <a:p>
            <a:pPr lvl="0"/>
            <a:r>
              <a:rPr lang="en-US"/>
              <a:t>Click to edit Master text styles</a:t>
            </a:r>
          </a:p>
        </p:txBody>
      </p:sp>
      <p:sp>
        <p:nvSpPr>
          <p:cNvPr id="3" name="Hexagon 2">
            <a:extLst>
              <a:ext uri="{FF2B5EF4-FFF2-40B4-BE49-F238E27FC236}">
                <a16:creationId xmlns:a16="http://schemas.microsoft.com/office/drawing/2014/main" id="{303FFB35-43AC-4A56-92D0-91038C098B3C}"/>
              </a:ext>
            </a:extLst>
          </p:cNvPr>
          <p:cNvSpPr/>
          <p:nvPr userDrawn="1"/>
        </p:nvSpPr>
        <p:spPr>
          <a:xfrm>
            <a:off x="10700126" y="788523"/>
            <a:ext cx="1155906" cy="99647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Hexagon 3">
            <a:extLst>
              <a:ext uri="{FF2B5EF4-FFF2-40B4-BE49-F238E27FC236}">
                <a16:creationId xmlns:a16="http://schemas.microsoft.com/office/drawing/2014/main" id="{AAF31DA0-707D-4A5D-BB7A-A5C90DB11A55}"/>
              </a:ext>
            </a:extLst>
          </p:cNvPr>
          <p:cNvSpPr/>
          <p:nvPr userDrawn="1"/>
        </p:nvSpPr>
        <p:spPr>
          <a:xfrm>
            <a:off x="11388427" y="1859136"/>
            <a:ext cx="315205" cy="271728"/>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5" name="Hexagon 4">
            <a:extLst>
              <a:ext uri="{FF2B5EF4-FFF2-40B4-BE49-F238E27FC236}">
                <a16:creationId xmlns:a16="http://schemas.microsoft.com/office/drawing/2014/main" id="{539F452B-F55F-4D85-834B-A7EAF742647C}"/>
              </a:ext>
            </a:extLst>
          </p:cNvPr>
          <p:cNvSpPr/>
          <p:nvPr userDrawn="1"/>
        </p:nvSpPr>
        <p:spPr>
          <a:xfrm>
            <a:off x="9014155" y="740289"/>
            <a:ext cx="379060" cy="326776"/>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1"/>
              </a:solidFill>
            </a:endParaRPr>
          </a:p>
        </p:txBody>
      </p:sp>
      <p:sp>
        <p:nvSpPr>
          <p:cNvPr id="13" name="Title 1">
            <a:extLst>
              <a:ext uri="{FF2B5EF4-FFF2-40B4-BE49-F238E27FC236}">
                <a16:creationId xmlns:a16="http://schemas.microsoft.com/office/drawing/2014/main" id="{91D9F6BE-FB0B-42EE-8F02-95F5CC039B06}"/>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
        <p:nvSpPr>
          <p:cNvPr id="16" name="Picture Placeholder 15">
            <a:extLst>
              <a:ext uri="{FF2B5EF4-FFF2-40B4-BE49-F238E27FC236}">
                <a16:creationId xmlns:a16="http://schemas.microsoft.com/office/drawing/2014/main" id="{C67FFA0E-8AAA-4DEB-B97E-31969F57927D}"/>
              </a:ext>
            </a:extLst>
          </p:cNvPr>
          <p:cNvSpPr>
            <a:spLocks noGrp="1"/>
          </p:cNvSpPr>
          <p:nvPr>
            <p:ph type="pic" sz="quarter" idx="20"/>
          </p:nvPr>
        </p:nvSpPr>
        <p:spPr>
          <a:xfrm>
            <a:off x="9393238" y="2"/>
            <a:ext cx="2798762" cy="1354861"/>
          </a:xfrm>
          <a:custGeom>
            <a:avLst/>
            <a:gdLst>
              <a:gd name="connsiteX0" fmla="*/ 316595 w 2798762"/>
              <a:gd name="connsiteY0" fmla="*/ 88390 h 1354861"/>
              <a:gd name="connsiteX1" fmla="*/ 1152465 w 2798762"/>
              <a:gd name="connsiteY1" fmla="*/ 88390 h 1354861"/>
              <a:gd name="connsiteX2" fmla="*/ 1469083 w 2798762"/>
              <a:gd name="connsiteY2" fmla="*/ 721626 h 1354861"/>
              <a:gd name="connsiteX3" fmla="*/ 1152465 w 2798762"/>
              <a:gd name="connsiteY3" fmla="*/ 1354861 h 1354861"/>
              <a:gd name="connsiteX4" fmla="*/ 316595 w 2798762"/>
              <a:gd name="connsiteY4" fmla="*/ 1354861 h 1354861"/>
              <a:gd name="connsiteX5" fmla="*/ 0 w 2798762"/>
              <a:gd name="connsiteY5" fmla="*/ 721672 h 1354861"/>
              <a:gd name="connsiteX6" fmla="*/ 0 w 2798762"/>
              <a:gd name="connsiteY6" fmla="*/ 721580 h 1354861"/>
              <a:gd name="connsiteX7" fmla="*/ 1250372 w 2798762"/>
              <a:gd name="connsiteY7" fmla="*/ 0 h 1354861"/>
              <a:gd name="connsiteX8" fmla="*/ 2798762 w 2798762"/>
              <a:gd name="connsiteY8" fmla="*/ 0 h 1354861"/>
              <a:gd name="connsiteX9" fmla="*/ 2798762 w 2798762"/>
              <a:gd name="connsiteY9" fmla="*/ 505978 h 1354861"/>
              <a:gd name="connsiteX10" fmla="*/ 2719777 w 2798762"/>
              <a:gd name="connsiteY10" fmla="*/ 663948 h 1354861"/>
              <a:gd name="connsiteX11" fmla="*/ 1582346 w 2798762"/>
              <a:gd name="connsiteY11" fmla="*/ 663948 h 1354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762" h="1354861">
                <a:moveTo>
                  <a:pt x="316595" y="88390"/>
                </a:moveTo>
                <a:lnTo>
                  <a:pt x="1152465" y="88390"/>
                </a:lnTo>
                <a:lnTo>
                  <a:pt x="1469083" y="721626"/>
                </a:lnTo>
                <a:lnTo>
                  <a:pt x="1152465" y="1354861"/>
                </a:lnTo>
                <a:lnTo>
                  <a:pt x="316595" y="1354861"/>
                </a:lnTo>
                <a:lnTo>
                  <a:pt x="0" y="721672"/>
                </a:lnTo>
                <a:lnTo>
                  <a:pt x="0" y="721580"/>
                </a:lnTo>
                <a:close/>
                <a:moveTo>
                  <a:pt x="1250372" y="0"/>
                </a:moveTo>
                <a:lnTo>
                  <a:pt x="2798762" y="0"/>
                </a:lnTo>
                <a:lnTo>
                  <a:pt x="2798762" y="505978"/>
                </a:lnTo>
                <a:lnTo>
                  <a:pt x="2719777" y="663948"/>
                </a:lnTo>
                <a:lnTo>
                  <a:pt x="1582346" y="663948"/>
                </a:lnTo>
                <a:close/>
              </a:path>
            </a:pathLst>
          </a:custGeom>
        </p:spPr>
        <p:txBody>
          <a:bodyPr wrap="square" anchor="ctr">
            <a:noAutofit/>
          </a:bodyPr>
          <a:lstStyle>
            <a:lvl1pPr algn="ctr">
              <a:buNone/>
              <a:defRPr/>
            </a:lvl1pPr>
          </a:lstStyle>
          <a:p>
            <a:r>
              <a:rPr lang="en-US" dirty="0"/>
              <a:t>Click icon to add picture</a:t>
            </a:r>
          </a:p>
        </p:txBody>
      </p:sp>
    </p:spTree>
    <p:extLst>
      <p:ext uri="{BB962C8B-B14F-4D97-AF65-F5344CB8AC3E}">
        <p14:creationId xmlns:p14="http://schemas.microsoft.com/office/powerpoint/2010/main" val="4096559002"/>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5E74AFC3-1C60-42DE-ABAC-F53CA85AC6F1}"/>
              </a:ext>
            </a:extLst>
          </p:cNvPr>
          <p:cNvSpPr/>
          <p:nvPr userDrawn="1"/>
        </p:nvSpPr>
        <p:spPr>
          <a:xfrm>
            <a:off x="5897272" y="1457542"/>
            <a:ext cx="617218" cy="61721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5F133261-FFEB-4B3D-B085-14AEAE741F82}"/>
              </a:ext>
            </a:extLst>
          </p:cNvPr>
          <p:cNvSpPr/>
          <p:nvPr userDrawn="1"/>
        </p:nvSpPr>
        <p:spPr>
          <a:xfrm>
            <a:off x="9810348" y="5955461"/>
            <a:ext cx="394539" cy="394539"/>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653FE105-1D8E-48B0-AD9A-95AC9A165651}"/>
              </a:ext>
            </a:extLst>
          </p:cNvPr>
          <p:cNvSpPr/>
          <p:nvPr userDrawn="1"/>
        </p:nvSpPr>
        <p:spPr>
          <a:xfrm>
            <a:off x="6514490" y="946887"/>
            <a:ext cx="335852" cy="335852"/>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Text Placeholder 15">
            <a:extLst>
              <a:ext uri="{FF2B5EF4-FFF2-40B4-BE49-F238E27FC236}">
                <a16:creationId xmlns:a16="http://schemas.microsoft.com/office/drawing/2014/main" id="{AC4388F5-0DCA-4A09-A6E1-AE07F403093C}"/>
              </a:ext>
            </a:extLst>
          </p:cNvPr>
          <p:cNvSpPr>
            <a:spLocks noGrp="1"/>
          </p:cNvSpPr>
          <p:nvPr>
            <p:ph type="body" sz="quarter" idx="10"/>
          </p:nvPr>
        </p:nvSpPr>
        <p:spPr>
          <a:xfrm>
            <a:off x="647701" y="2042790"/>
            <a:ext cx="4143374" cy="2654301"/>
          </a:xfrm>
          <a:prstGeom prst="rect">
            <a:avLst/>
          </a:prstGeom>
        </p:spPr>
        <p:txBody>
          <a:bodyPr/>
          <a:lstStyle>
            <a:lvl1pPr marL="0" indent="0">
              <a:buNone/>
              <a:defRPr sz="2000"/>
            </a:lvl1pPr>
            <a:lvl2pPr>
              <a:buNone/>
              <a:defRPr/>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7" name="Text Placeholder 15">
            <a:extLst>
              <a:ext uri="{FF2B5EF4-FFF2-40B4-BE49-F238E27FC236}">
                <a16:creationId xmlns:a16="http://schemas.microsoft.com/office/drawing/2014/main" id="{02C12FDC-BC11-43E8-B22A-3EC48E0344D9}"/>
              </a:ext>
            </a:extLst>
          </p:cNvPr>
          <p:cNvSpPr>
            <a:spLocks noGrp="1"/>
          </p:cNvSpPr>
          <p:nvPr>
            <p:ph type="body" sz="quarter" idx="11"/>
          </p:nvPr>
        </p:nvSpPr>
        <p:spPr>
          <a:xfrm>
            <a:off x="647699" y="4953919"/>
            <a:ext cx="4143375" cy="759470"/>
          </a:xfrm>
          <a:prstGeom prst="rect">
            <a:avLst/>
          </a:prstGeom>
        </p:spPr>
        <p:txBody>
          <a:bodyPr/>
          <a:lstStyle>
            <a:lvl1pPr marL="0" indent="0">
              <a:buNone/>
              <a:defRPr sz="2000" b="1">
                <a:solidFill>
                  <a:schemeClr val="accent4"/>
                </a:solidFill>
              </a:defRPr>
            </a:lvl1pPr>
            <a:lvl2pPr>
              <a:buNone/>
              <a:defRPr sz="2000"/>
            </a:lvl2pPr>
            <a:lvl3pPr>
              <a:buNone/>
              <a:defRPr/>
            </a:lvl3pPr>
            <a:lvl4pPr>
              <a:buNone/>
              <a:defRPr/>
            </a:lvl4pPr>
            <a:lvl5pPr>
              <a:buNone/>
              <a:defRPr/>
            </a:lvl5pPr>
          </a:lstStyle>
          <a:p>
            <a:pPr lvl="0"/>
            <a:r>
              <a:rPr lang="en-US"/>
              <a:t>Click to edit Master text styles</a:t>
            </a:r>
          </a:p>
          <a:p>
            <a:pPr lvl="1"/>
            <a:r>
              <a:rPr lang="en-US"/>
              <a:t>Second level</a:t>
            </a:r>
          </a:p>
        </p:txBody>
      </p:sp>
      <p:sp>
        <p:nvSpPr>
          <p:cNvPr id="12" name="Picture Placeholder 11">
            <a:extLst>
              <a:ext uri="{FF2B5EF4-FFF2-40B4-BE49-F238E27FC236}">
                <a16:creationId xmlns:a16="http://schemas.microsoft.com/office/drawing/2014/main" id="{3D43F412-F2C7-4D38-BDD0-9663029081D5}"/>
              </a:ext>
            </a:extLst>
          </p:cNvPr>
          <p:cNvSpPr>
            <a:spLocks noGrp="1"/>
          </p:cNvSpPr>
          <p:nvPr>
            <p:ph type="pic" sz="quarter" idx="13"/>
          </p:nvPr>
        </p:nvSpPr>
        <p:spPr>
          <a:xfrm>
            <a:off x="5887402" y="533063"/>
            <a:ext cx="5542598" cy="5611666"/>
          </a:xfrm>
          <a:custGeom>
            <a:avLst/>
            <a:gdLst>
              <a:gd name="connsiteX0" fmla="*/ 3354105 w 5542598"/>
              <a:gd name="connsiteY0" fmla="*/ 4359376 h 5611666"/>
              <a:gd name="connsiteX1" fmla="*/ 3980250 w 5542598"/>
              <a:gd name="connsiteY1" fmla="*/ 4985521 h 5611666"/>
              <a:gd name="connsiteX2" fmla="*/ 3354105 w 5542598"/>
              <a:gd name="connsiteY2" fmla="*/ 5611666 h 5611666"/>
              <a:gd name="connsiteX3" fmla="*/ 2727960 w 5542598"/>
              <a:gd name="connsiteY3" fmla="*/ 4985521 h 5611666"/>
              <a:gd name="connsiteX4" fmla="*/ 3354105 w 5542598"/>
              <a:gd name="connsiteY4" fmla="*/ 4359376 h 5611666"/>
              <a:gd name="connsiteX5" fmla="*/ 1592580 w 5542598"/>
              <a:gd name="connsiteY5" fmla="*/ 1430357 h 5611666"/>
              <a:gd name="connsiteX6" fmla="*/ 3185160 w 5542598"/>
              <a:gd name="connsiteY6" fmla="*/ 3022937 h 5611666"/>
              <a:gd name="connsiteX7" fmla="*/ 1592580 w 5542598"/>
              <a:gd name="connsiteY7" fmla="*/ 4615517 h 5611666"/>
              <a:gd name="connsiteX8" fmla="*/ 0 w 5542598"/>
              <a:gd name="connsiteY8" fmla="*/ 3022937 h 5611666"/>
              <a:gd name="connsiteX9" fmla="*/ 1592580 w 5542598"/>
              <a:gd name="connsiteY9" fmla="*/ 1430357 h 5611666"/>
              <a:gd name="connsiteX10" fmla="*/ 4230267 w 5542598"/>
              <a:gd name="connsiteY10" fmla="*/ 0 h 5611666"/>
              <a:gd name="connsiteX11" fmla="*/ 5542598 w 5542598"/>
              <a:gd name="connsiteY11" fmla="*/ 1312331 h 5611666"/>
              <a:gd name="connsiteX12" fmla="*/ 4230267 w 5542598"/>
              <a:gd name="connsiteY12" fmla="*/ 2624662 h 5611666"/>
              <a:gd name="connsiteX13" fmla="*/ 2917936 w 5542598"/>
              <a:gd name="connsiteY13" fmla="*/ 1312331 h 5611666"/>
              <a:gd name="connsiteX14" fmla="*/ 4230267 w 5542598"/>
              <a:gd name="connsiteY14" fmla="*/ 0 h 5611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42598" h="5611666">
                <a:moveTo>
                  <a:pt x="3354105" y="4359376"/>
                </a:moveTo>
                <a:cubicBezTo>
                  <a:pt x="3699915" y="4359376"/>
                  <a:pt x="3980250" y="4639711"/>
                  <a:pt x="3980250" y="4985521"/>
                </a:cubicBezTo>
                <a:cubicBezTo>
                  <a:pt x="3980250" y="5331331"/>
                  <a:pt x="3699915" y="5611666"/>
                  <a:pt x="3354105" y="5611666"/>
                </a:cubicBezTo>
                <a:cubicBezTo>
                  <a:pt x="3008295" y="5611666"/>
                  <a:pt x="2727960" y="5331331"/>
                  <a:pt x="2727960" y="4985521"/>
                </a:cubicBezTo>
                <a:cubicBezTo>
                  <a:pt x="2727960" y="4639711"/>
                  <a:pt x="3008295" y="4359376"/>
                  <a:pt x="3354105" y="4359376"/>
                </a:cubicBezTo>
                <a:close/>
                <a:moveTo>
                  <a:pt x="1592580" y="1430357"/>
                </a:moveTo>
                <a:cubicBezTo>
                  <a:pt x="2472138" y="1430357"/>
                  <a:pt x="3185160" y="2143379"/>
                  <a:pt x="3185160" y="3022937"/>
                </a:cubicBezTo>
                <a:cubicBezTo>
                  <a:pt x="3185160" y="3902495"/>
                  <a:pt x="2472138" y="4615517"/>
                  <a:pt x="1592580" y="4615517"/>
                </a:cubicBezTo>
                <a:cubicBezTo>
                  <a:pt x="713022" y="4615517"/>
                  <a:pt x="0" y="3902495"/>
                  <a:pt x="0" y="3022937"/>
                </a:cubicBezTo>
                <a:cubicBezTo>
                  <a:pt x="0" y="2143379"/>
                  <a:pt x="713022" y="1430357"/>
                  <a:pt x="1592580" y="1430357"/>
                </a:cubicBezTo>
                <a:close/>
                <a:moveTo>
                  <a:pt x="4230267" y="0"/>
                </a:moveTo>
                <a:cubicBezTo>
                  <a:pt x="4955047" y="0"/>
                  <a:pt x="5542598" y="587551"/>
                  <a:pt x="5542598" y="1312331"/>
                </a:cubicBezTo>
                <a:cubicBezTo>
                  <a:pt x="5542598" y="2037111"/>
                  <a:pt x="4955047" y="2624662"/>
                  <a:pt x="4230267" y="2624662"/>
                </a:cubicBezTo>
                <a:cubicBezTo>
                  <a:pt x="3505487" y="2624662"/>
                  <a:pt x="2917936" y="2037111"/>
                  <a:pt x="2917936" y="1312331"/>
                </a:cubicBezTo>
                <a:cubicBezTo>
                  <a:pt x="2917936" y="587551"/>
                  <a:pt x="3505487" y="0"/>
                  <a:pt x="4230267" y="0"/>
                </a:cubicBezTo>
                <a:close/>
              </a:path>
            </a:pathLst>
          </a:custGeom>
        </p:spPr>
        <p:txBody>
          <a:bodyPr wrap="square" anchor="ctr">
            <a:noAutofit/>
          </a:bodyPr>
          <a:lstStyle>
            <a:lvl1pPr algn="ctr">
              <a:buNone/>
              <a:defRPr/>
            </a:lvl1pPr>
          </a:lstStyle>
          <a:p>
            <a:r>
              <a:rPr lang="en-US" dirty="0"/>
              <a:t>Click icon to add picture</a:t>
            </a:r>
          </a:p>
        </p:txBody>
      </p:sp>
      <p:sp>
        <p:nvSpPr>
          <p:cNvPr id="13" name="Title 1">
            <a:extLst>
              <a:ext uri="{FF2B5EF4-FFF2-40B4-BE49-F238E27FC236}">
                <a16:creationId xmlns:a16="http://schemas.microsoft.com/office/drawing/2014/main" id="{11176083-2CE5-4707-A564-46805454AF1A}"/>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1316186999"/>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1_Custom Layout">
    <p:bg>
      <p:bgPr>
        <a:solidFill>
          <a:schemeClr val="tx1"/>
        </a:solidFill>
        <a:effectLst/>
      </p:bgPr>
    </p:bg>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DFA57703-9E4A-48E0-A123-3A5EDC76475C}"/>
              </a:ext>
            </a:extLst>
          </p:cNvPr>
          <p:cNvSpPr>
            <a:spLocks noGrp="1"/>
          </p:cNvSpPr>
          <p:nvPr>
            <p:ph type="pic" sz="quarter" idx="10"/>
          </p:nvPr>
        </p:nvSpPr>
        <p:spPr>
          <a:xfrm>
            <a:off x="0" y="0"/>
            <a:ext cx="12192000" cy="6858000"/>
          </a:xfrm>
          <a:prstGeom prst="rect">
            <a:avLst/>
          </a:prstGeom>
        </p:spPr>
        <p:txBody>
          <a:bodyPr/>
          <a:lstStyle/>
          <a:p>
            <a:r>
              <a:rPr lang="en-US" dirty="0"/>
              <a:t>Click icon to add picture</a:t>
            </a:r>
          </a:p>
        </p:txBody>
      </p:sp>
      <p:sp>
        <p:nvSpPr>
          <p:cNvPr id="2" name="Rectangle 1" descr="Tall office building looking up">
            <a:extLst>
              <a:ext uri="{FF2B5EF4-FFF2-40B4-BE49-F238E27FC236}">
                <a16:creationId xmlns:a16="http://schemas.microsoft.com/office/drawing/2014/main" id="{AF7FA146-2A75-4EA7-A9AD-EBCE6F17FB42}"/>
              </a:ext>
            </a:extLst>
          </p:cNvPr>
          <p:cNvSpPr/>
          <p:nvPr userDrawn="1"/>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Text Placeholder 23">
            <a:extLst>
              <a:ext uri="{FF2B5EF4-FFF2-40B4-BE49-F238E27FC236}">
                <a16:creationId xmlns:a16="http://schemas.microsoft.com/office/drawing/2014/main" id="{340C15AA-E296-48AE-857F-0589EEA69DC6}"/>
              </a:ext>
            </a:extLst>
          </p:cNvPr>
          <p:cNvSpPr>
            <a:spLocks noGrp="1"/>
          </p:cNvSpPr>
          <p:nvPr>
            <p:ph type="body" sz="quarter" idx="11" hasCustomPrompt="1"/>
          </p:nvPr>
        </p:nvSpPr>
        <p:spPr>
          <a:xfrm>
            <a:off x="4149139" y="4859469"/>
            <a:ext cx="3924934" cy="490538"/>
          </a:xfrm>
          <a:prstGeom prst="rect">
            <a:avLst/>
          </a:prstGeom>
        </p:spPr>
        <p:txBody>
          <a:bodyPr/>
          <a:lstStyle>
            <a:lvl1pPr algn="r">
              <a:buNone/>
              <a:defRPr lang="en-US" sz="24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6" name="Title 1">
            <a:extLst>
              <a:ext uri="{FF2B5EF4-FFF2-40B4-BE49-F238E27FC236}">
                <a16:creationId xmlns:a16="http://schemas.microsoft.com/office/drawing/2014/main" id="{162BE5D7-9E35-49F8-A8E4-2093183A6404}"/>
              </a:ext>
            </a:extLst>
          </p:cNvPr>
          <p:cNvSpPr>
            <a:spLocks noGrp="1"/>
          </p:cNvSpPr>
          <p:nvPr>
            <p:ph type="title"/>
          </p:nvPr>
        </p:nvSpPr>
        <p:spPr>
          <a:xfrm>
            <a:off x="4149139" y="1529685"/>
            <a:ext cx="3924934" cy="1695637"/>
          </a:xfrm>
          <a:prstGeom prst="rect">
            <a:avLst/>
          </a:prstGeom>
        </p:spPr>
        <p:txBody>
          <a:bodyPr/>
          <a:lstStyle>
            <a:lvl1pPr>
              <a:spcBef>
                <a:spcPts val="1000"/>
              </a:spcBef>
              <a:defRPr sz="4800" b="1">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143995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5_Custom Layout">
    <p:bg>
      <p:bgPr>
        <a:solidFill>
          <a:schemeClr val="tx1"/>
        </a:solidFill>
        <a:effectLst/>
      </p:bgPr>
    </p:bg>
    <p:spTree>
      <p:nvGrpSpPr>
        <p:cNvPr id="1" name=""/>
        <p:cNvGrpSpPr/>
        <p:nvPr/>
      </p:nvGrpSpPr>
      <p:grpSpPr>
        <a:xfrm>
          <a:off x="0" y="0"/>
          <a:ext cx="0" cy="0"/>
          <a:chOff x="0" y="0"/>
          <a:chExt cx="0" cy="0"/>
        </a:xfrm>
      </p:grpSpPr>
      <p:sp>
        <p:nvSpPr>
          <p:cNvPr id="14" name="Picture Placeholder 21">
            <a:extLst>
              <a:ext uri="{FF2B5EF4-FFF2-40B4-BE49-F238E27FC236}">
                <a16:creationId xmlns:a16="http://schemas.microsoft.com/office/drawing/2014/main" id="{75D96571-69F8-475F-A910-ECC183425065}"/>
              </a:ext>
            </a:extLst>
          </p:cNvPr>
          <p:cNvSpPr>
            <a:spLocks noGrp="1"/>
          </p:cNvSpPr>
          <p:nvPr>
            <p:ph type="pic" sz="quarter" idx="10"/>
          </p:nvPr>
        </p:nvSpPr>
        <p:spPr>
          <a:xfrm>
            <a:off x="0" y="0"/>
            <a:ext cx="12192000" cy="6858000"/>
          </a:xfrm>
          <a:prstGeom prst="rect">
            <a:avLst/>
          </a:prstGeom>
        </p:spPr>
        <p:txBody>
          <a:bodyPr/>
          <a:lstStyle/>
          <a:p>
            <a:r>
              <a:rPr lang="en-US" dirty="0"/>
              <a:t>Click icon to add picture</a:t>
            </a:r>
          </a:p>
        </p:txBody>
      </p:sp>
      <p:sp>
        <p:nvSpPr>
          <p:cNvPr id="3" name="Oval 2" descr="Tall office building looking up">
            <a:extLst>
              <a:ext uri="{FF2B5EF4-FFF2-40B4-BE49-F238E27FC236}">
                <a16:creationId xmlns:a16="http://schemas.microsoft.com/office/drawing/2014/main" id="{CD4C2457-AECB-4015-9FE4-CCBC516AA9EE}"/>
              </a:ext>
            </a:extLst>
          </p:cNvPr>
          <p:cNvSpPr/>
          <p:nvPr userDrawn="1"/>
        </p:nvSpPr>
        <p:spPr>
          <a:xfrm>
            <a:off x="3352800" y="685800"/>
            <a:ext cx="5486400" cy="5486400"/>
          </a:xfrm>
          <a:prstGeom prst="ellipse">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Oval 8">
            <a:extLst>
              <a:ext uri="{FF2B5EF4-FFF2-40B4-BE49-F238E27FC236}">
                <a16:creationId xmlns:a16="http://schemas.microsoft.com/office/drawing/2014/main" id="{289A018F-D11C-4B07-9830-8336B27A18AD}"/>
              </a:ext>
            </a:extLst>
          </p:cNvPr>
          <p:cNvSpPr/>
          <p:nvPr userDrawn="1"/>
        </p:nvSpPr>
        <p:spPr>
          <a:xfrm>
            <a:off x="8138160" y="5669280"/>
            <a:ext cx="502920" cy="50292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a:extLst>
              <a:ext uri="{FF2B5EF4-FFF2-40B4-BE49-F238E27FC236}">
                <a16:creationId xmlns:a16="http://schemas.microsoft.com/office/drawing/2014/main" id="{E0209A32-FE17-4457-B02B-0A1DB9B8ADB1}"/>
              </a:ext>
            </a:extLst>
          </p:cNvPr>
          <p:cNvSpPr/>
          <p:nvPr userDrawn="1"/>
        </p:nvSpPr>
        <p:spPr>
          <a:xfrm>
            <a:off x="2915463" y="1295169"/>
            <a:ext cx="692878" cy="692878"/>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Oval 12">
            <a:extLst>
              <a:ext uri="{FF2B5EF4-FFF2-40B4-BE49-F238E27FC236}">
                <a16:creationId xmlns:a16="http://schemas.microsoft.com/office/drawing/2014/main" id="{D585A541-0EDE-4213-AE62-4D909E8EB7F5}"/>
              </a:ext>
            </a:extLst>
          </p:cNvPr>
          <p:cNvSpPr/>
          <p:nvPr userDrawn="1"/>
        </p:nvSpPr>
        <p:spPr>
          <a:xfrm>
            <a:off x="3398520" y="904895"/>
            <a:ext cx="251460" cy="2514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ext Placeholder 23">
            <a:extLst>
              <a:ext uri="{FF2B5EF4-FFF2-40B4-BE49-F238E27FC236}">
                <a16:creationId xmlns:a16="http://schemas.microsoft.com/office/drawing/2014/main" id="{CBFD020D-881A-48D8-BDA8-55C7B95C5996}"/>
              </a:ext>
            </a:extLst>
          </p:cNvPr>
          <p:cNvSpPr>
            <a:spLocks noGrp="1"/>
          </p:cNvSpPr>
          <p:nvPr>
            <p:ph type="body" sz="quarter" idx="11" hasCustomPrompt="1"/>
          </p:nvPr>
        </p:nvSpPr>
        <p:spPr>
          <a:xfrm>
            <a:off x="4127927" y="4609453"/>
            <a:ext cx="3924934" cy="490538"/>
          </a:xfrm>
          <a:prstGeom prst="rect">
            <a:avLst/>
          </a:prstGeom>
        </p:spPr>
        <p:txBody>
          <a:bodyPr anchor="b"/>
          <a:lstStyle>
            <a:lvl1pPr algn="ctr">
              <a:buNone/>
              <a:defRPr lang="en-US" sz="2000" b="1" kern="1200" dirty="0" smtClean="0">
                <a:solidFill>
                  <a:schemeClr val="accent4"/>
                </a:solidFill>
                <a:latin typeface="Calibri" panose="020F0502020204030204" pitchFamily="34" charset="0"/>
                <a:ea typeface="+mn-ea"/>
                <a:cs typeface="Calibri" panose="020F0502020204030204" pitchFamily="34" charset="0"/>
              </a:defRPr>
            </a:lvl1pPr>
            <a:lvl2pPr>
              <a:buNone/>
              <a:defRPr/>
            </a:lvl2pPr>
          </a:lstStyle>
          <a:p>
            <a:pPr lvl="0"/>
            <a:r>
              <a:rPr lang="en-US" dirty="0"/>
              <a:t>Click to edit text</a:t>
            </a:r>
          </a:p>
        </p:txBody>
      </p:sp>
      <p:sp>
        <p:nvSpPr>
          <p:cNvPr id="2" name="Title 1">
            <a:extLst>
              <a:ext uri="{FF2B5EF4-FFF2-40B4-BE49-F238E27FC236}">
                <a16:creationId xmlns:a16="http://schemas.microsoft.com/office/drawing/2014/main" id="{CF9687A5-0BDD-45B2-A892-542449E31394}"/>
              </a:ext>
            </a:extLst>
          </p:cNvPr>
          <p:cNvSpPr>
            <a:spLocks noGrp="1"/>
          </p:cNvSpPr>
          <p:nvPr>
            <p:ph type="title"/>
          </p:nvPr>
        </p:nvSpPr>
        <p:spPr>
          <a:xfrm>
            <a:off x="4045678" y="1988047"/>
            <a:ext cx="4007183" cy="2374194"/>
          </a:xfrm>
          <a:prstGeom prst="rect">
            <a:avLst/>
          </a:prstGeom>
        </p:spPr>
        <p:txBody>
          <a:bodyPr/>
          <a:lstStyle>
            <a:lvl1pPr algn="ctr">
              <a:spcBef>
                <a:spcPts val="1000"/>
              </a:spcBef>
              <a:defRPr sz="2800">
                <a:solidFill>
                  <a:schemeClr val="bg1"/>
                </a:solidFill>
                <a:latin typeface="+mn-lt"/>
              </a:defRPr>
            </a:lvl1pPr>
          </a:lstStyle>
          <a:p>
            <a:r>
              <a:rPr lang="en-US"/>
              <a:t>Click to edit Master title style</a:t>
            </a:r>
            <a:endParaRPr lang="en-US" dirty="0"/>
          </a:p>
        </p:txBody>
      </p:sp>
    </p:spTree>
    <p:extLst>
      <p:ext uri="{BB962C8B-B14F-4D97-AF65-F5344CB8AC3E}">
        <p14:creationId xmlns:p14="http://schemas.microsoft.com/office/powerpoint/2010/main" val="36863240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0" name="Text Placeholder 26">
            <a:extLst>
              <a:ext uri="{FF2B5EF4-FFF2-40B4-BE49-F238E27FC236}">
                <a16:creationId xmlns:a16="http://schemas.microsoft.com/office/drawing/2014/main" id="{4AA38E8C-A334-4183-8ABC-112B8517F487}"/>
              </a:ext>
            </a:extLst>
          </p:cNvPr>
          <p:cNvSpPr>
            <a:spLocks noGrp="1"/>
          </p:cNvSpPr>
          <p:nvPr>
            <p:ph type="body" sz="quarter" idx="12"/>
          </p:nvPr>
        </p:nvSpPr>
        <p:spPr>
          <a:xfrm>
            <a:off x="660400" y="2044700"/>
            <a:ext cx="4275138" cy="3560763"/>
          </a:xfrm>
          <a:prstGeom prst="rect">
            <a:avLst/>
          </a:prstGeom>
        </p:spPr>
        <p:txBody>
          <a:bodyPr/>
          <a:lstStyle>
            <a:lvl1pPr>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1800"/>
            </a:lvl2pPr>
            <a:lvl3pPr>
              <a:buClr>
                <a:schemeClr val="accent4"/>
              </a:buClr>
              <a:buFont typeface="Wingdings" panose="05000000000000000000" pitchFamily="2" charset="2"/>
              <a:buChar char="§"/>
              <a:defRPr sz="1600"/>
            </a:lvl3pPr>
            <a:lvl4pPr>
              <a:buClr>
                <a:schemeClr val="accent4"/>
              </a:buClr>
              <a:buFont typeface="Wingdings" panose="05000000000000000000" pitchFamily="2" charset="2"/>
              <a:buChar char="§"/>
              <a:defRPr sz="1600"/>
            </a:lvl4pPr>
            <a:lvl5pPr>
              <a:buClr>
                <a:schemeClr val="accent4"/>
              </a:buClr>
              <a:buFont typeface="Wingdings" panose="05000000000000000000" pitchFamily="2" charset="2"/>
              <a:buChar char="§"/>
              <a:defRPr sz="1600"/>
            </a:lvl5pPr>
          </a:lstStyle>
          <a:p>
            <a:pPr lvl="0"/>
            <a:r>
              <a:rPr lang="en-US"/>
              <a:t>Click to edit Master text styles</a:t>
            </a:r>
          </a:p>
        </p:txBody>
      </p:sp>
      <p:sp>
        <p:nvSpPr>
          <p:cNvPr id="19" name="Rectangle 18">
            <a:extLst>
              <a:ext uri="{FF2B5EF4-FFF2-40B4-BE49-F238E27FC236}">
                <a16:creationId xmlns:a16="http://schemas.microsoft.com/office/drawing/2014/main" id="{B80624A4-5116-4AAF-8C31-C25D1DB16FEC}"/>
              </a:ext>
            </a:extLst>
          </p:cNvPr>
          <p:cNvSpPr/>
          <p:nvPr userDrawn="1"/>
        </p:nvSpPr>
        <p:spPr>
          <a:xfrm>
            <a:off x="9354457" y="5363987"/>
            <a:ext cx="457200" cy="457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a:extLst>
              <a:ext uri="{FF2B5EF4-FFF2-40B4-BE49-F238E27FC236}">
                <a16:creationId xmlns:a16="http://schemas.microsoft.com/office/drawing/2014/main" id="{1D07EC8A-6024-4DEA-9C4D-AE4228E17854}"/>
              </a:ext>
            </a:extLst>
          </p:cNvPr>
          <p:cNvSpPr/>
          <p:nvPr userDrawn="1"/>
        </p:nvSpPr>
        <p:spPr>
          <a:xfrm>
            <a:off x="6692791" y="1699889"/>
            <a:ext cx="319749" cy="31974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D1C8FAEF-DF78-48CC-AEEF-F9B802055C05}"/>
              </a:ext>
            </a:extLst>
          </p:cNvPr>
          <p:cNvSpPr/>
          <p:nvPr userDrawn="1"/>
        </p:nvSpPr>
        <p:spPr>
          <a:xfrm>
            <a:off x="9354457" y="5897738"/>
            <a:ext cx="179977" cy="17997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Picture Placeholder 10">
            <a:extLst>
              <a:ext uri="{FF2B5EF4-FFF2-40B4-BE49-F238E27FC236}">
                <a16:creationId xmlns:a16="http://schemas.microsoft.com/office/drawing/2014/main" id="{566F72D6-AEEE-4CF3-8136-F6782F1E489E}"/>
              </a:ext>
            </a:extLst>
          </p:cNvPr>
          <p:cNvSpPr>
            <a:spLocks noGrp="1"/>
          </p:cNvSpPr>
          <p:nvPr>
            <p:ph type="pic" sz="quarter" idx="13"/>
          </p:nvPr>
        </p:nvSpPr>
        <p:spPr>
          <a:xfrm>
            <a:off x="7090227" y="786181"/>
            <a:ext cx="4441372" cy="5393036"/>
          </a:xfrm>
          <a:custGeom>
            <a:avLst/>
            <a:gdLst>
              <a:gd name="connsiteX0" fmla="*/ 0 w 4441372"/>
              <a:gd name="connsiteY0" fmla="*/ 3188969 h 5393036"/>
              <a:gd name="connsiteX1" fmla="*/ 2173516 w 4441372"/>
              <a:gd name="connsiteY1" fmla="*/ 3188969 h 5393036"/>
              <a:gd name="connsiteX2" fmla="*/ 2173516 w 4441372"/>
              <a:gd name="connsiteY2" fmla="*/ 5393036 h 5393036"/>
              <a:gd name="connsiteX3" fmla="*/ 0 w 4441372"/>
              <a:gd name="connsiteY3" fmla="*/ 5393036 h 5393036"/>
              <a:gd name="connsiteX4" fmla="*/ 2267856 w 4441372"/>
              <a:gd name="connsiteY4" fmla="*/ 2293018 h 5393036"/>
              <a:gd name="connsiteX5" fmla="*/ 4441372 w 4441372"/>
              <a:gd name="connsiteY5" fmla="*/ 2293018 h 5393036"/>
              <a:gd name="connsiteX6" fmla="*/ 4441372 w 4441372"/>
              <a:gd name="connsiteY6" fmla="*/ 4497085 h 5393036"/>
              <a:gd name="connsiteX7" fmla="*/ 2267856 w 4441372"/>
              <a:gd name="connsiteY7" fmla="*/ 4497085 h 5393036"/>
              <a:gd name="connsiteX8" fmla="*/ 0 w 4441372"/>
              <a:gd name="connsiteY8" fmla="*/ 906837 h 5393036"/>
              <a:gd name="connsiteX9" fmla="*/ 2173516 w 4441372"/>
              <a:gd name="connsiteY9" fmla="*/ 906837 h 5393036"/>
              <a:gd name="connsiteX10" fmla="*/ 2173516 w 4441372"/>
              <a:gd name="connsiteY10" fmla="*/ 3110904 h 5393036"/>
              <a:gd name="connsiteX11" fmla="*/ 0 w 4441372"/>
              <a:gd name="connsiteY11" fmla="*/ 3110904 h 5393036"/>
              <a:gd name="connsiteX12" fmla="*/ 2267856 w 4441372"/>
              <a:gd name="connsiteY12" fmla="*/ 0 h 5393036"/>
              <a:gd name="connsiteX13" fmla="*/ 4441372 w 4441372"/>
              <a:gd name="connsiteY13" fmla="*/ 0 h 5393036"/>
              <a:gd name="connsiteX14" fmla="*/ 4441372 w 4441372"/>
              <a:gd name="connsiteY14" fmla="*/ 2204067 h 5393036"/>
              <a:gd name="connsiteX15" fmla="*/ 2267856 w 4441372"/>
              <a:gd name="connsiteY15" fmla="*/ 2204067 h 5393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41372" h="5393036">
                <a:moveTo>
                  <a:pt x="0" y="3188969"/>
                </a:moveTo>
                <a:lnTo>
                  <a:pt x="2173516" y="3188969"/>
                </a:lnTo>
                <a:lnTo>
                  <a:pt x="2173516" y="5393036"/>
                </a:lnTo>
                <a:lnTo>
                  <a:pt x="0" y="5393036"/>
                </a:lnTo>
                <a:close/>
                <a:moveTo>
                  <a:pt x="2267856" y="2293018"/>
                </a:moveTo>
                <a:lnTo>
                  <a:pt x="4441372" y="2293018"/>
                </a:lnTo>
                <a:lnTo>
                  <a:pt x="4441372" y="4497085"/>
                </a:lnTo>
                <a:lnTo>
                  <a:pt x="2267856" y="4497085"/>
                </a:lnTo>
                <a:close/>
                <a:moveTo>
                  <a:pt x="0" y="906837"/>
                </a:moveTo>
                <a:lnTo>
                  <a:pt x="2173516" y="906837"/>
                </a:lnTo>
                <a:lnTo>
                  <a:pt x="2173516" y="3110904"/>
                </a:lnTo>
                <a:lnTo>
                  <a:pt x="0" y="3110904"/>
                </a:lnTo>
                <a:close/>
                <a:moveTo>
                  <a:pt x="2267856" y="0"/>
                </a:moveTo>
                <a:lnTo>
                  <a:pt x="4441372" y="0"/>
                </a:lnTo>
                <a:lnTo>
                  <a:pt x="4441372" y="2204067"/>
                </a:lnTo>
                <a:lnTo>
                  <a:pt x="2267856" y="2204067"/>
                </a:lnTo>
                <a:close/>
              </a:path>
            </a:pathLst>
          </a:custGeom>
        </p:spPr>
        <p:txBody>
          <a:bodyPr wrap="square" anchor="ctr">
            <a:noAutofit/>
          </a:bodyPr>
          <a:lstStyle>
            <a:lvl1pPr algn="ctr">
              <a:buNone/>
              <a:defRPr/>
            </a:lvl1pPr>
          </a:lstStyle>
          <a:p>
            <a:r>
              <a:rPr lang="en-US" dirty="0"/>
              <a:t>Click icon to add picture</a:t>
            </a:r>
          </a:p>
        </p:txBody>
      </p:sp>
      <p:sp>
        <p:nvSpPr>
          <p:cNvPr id="2" name="Title 1">
            <a:extLst>
              <a:ext uri="{FF2B5EF4-FFF2-40B4-BE49-F238E27FC236}">
                <a16:creationId xmlns:a16="http://schemas.microsoft.com/office/drawing/2014/main" id="{459DADC7-BE21-4434-A6E4-BAF809005389}"/>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94370068"/>
      </p:ext>
    </p:extLst>
  </p:cSld>
  <p:clrMapOvr>
    <a:masterClrMapping/>
  </p:clrMapOvr>
  <p:extLst>
    <p:ext uri="{DCECCB84-F9BA-43D5-87BE-67443E8EF086}">
      <p15:sldGuideLst xmlns:p15="http://schemas.microsoft.com/office/powerpoint/2012/main">
        <p15:guide id="1" orient="horz" pos="504" userDrawn="1">
          <p15:clr>
            <a:srgbClr val="FBAE40"/>
          </p15:clr>
        </p15:guide>
        <p15:guide id="2" pos="3840" userDrawn="1">
          <p15:clr>
            <a:srgbClr val="FBAE40"/>
          </p15:clr>
        </p15:guide>
        <p15:guide id="3" orient="horz" pos="1416"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4FAA9D0-7C9C-4043-9931-A15819ABB9B5}"/>
              </a:ext>
            </a:extLst>
          </p:cNvPr>
          <p:cNvSpPr/>
          <p:nvPr userDrawn="1"/>
        </p:nvSpPr>
        <p:spPr>
          <a:xfrm>
            <a:off x="7362825" y="443263"/>
            <a:ext cx="361950" cy="36195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4" name="Oval 13">
            <a:extLst>
              <a:ext uri="{FF2B5EF4-FFF2-40B4-BE49-F238E27FC236}">
                <a16:creationId xmlns:a16="http://schemas.microsoft.com/office/drawing/2014/main" id="{E232AB2D-843E-4B5F-8793-6A263DA356BB}"/>
              </a:ext>
            </a:extLst>
          </p:cNvPr>
          <p:cNvSpPr/>
          <p:nvPr userDrawn="1"/>
        </p:nvSpPr>
        <p:spPr>
          <a:xfrm>
            <a:off x="11007246" y="5605994"/>
            <a:ext cx="654227" cy="65422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16" name="Oval 15">
            <a:extLst>
              <a:ext uri="{FF2B5EF4-FFF2-40B4-BE49-F238E27FC236}">
                <a16:creationId xmlns:a16="http://schemas.microsoft.com/office/drawing/2014/main" id="{FA75A12B-C399-4072-BD69-D872D2C2AD1F}"/>
              </a:ext>
            </a:extLst>
          </p:cNvPr>
          <p:cNvSpPr/>
          <p:nvPr userDrawn="1"/>
        </p:nvSpPr>
        <p:spPr>
          <a:xfrm>
            <a:off x="10683791" y="6132439"/>
            <a:ext cx="251152" cy="25115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5"/>
              </a:solidFill>
            </a:endParaRPr>
          </a:p>
        </p:txBody>
      </p:sp>
      <p:sp>
        <p:nvSpPr>
          <p:cNvPr id="23" name="Picture Placeholder 22">
            <a:extLst>
              <a:ext uri="{FF2B5EF4-FFF2-40B4-BE49-F238E27FC236}">
                <a16:creationId xmlns:a16="http://schemas.microsoft.com/office/drawing/2014/main" id="{423AE48B-50E9-4BEA-B66A-B2D2B9CCFE9C}"/>
              </a:ext>
            </a:extLst>
          </p:cNvPr>
          <p:cNvSpPr>
            <a:spLocks noGrp="1"/>
          </p:cNvSpPr>
          <p:nvPr>
            <p:ph type="pic" sz="quarter" idx="10"/>
          </p:nvPr>
        </p:nvSpPr>
        <p:spPr>
          <a:xfrm>
            <a:off x="5733416" y="624239"/>
            <a:ext cx="5855754" cy="5631571"/>
          </a:xfrm>
          <a:custGeom>
            <a:avLst/>
            <a:gdLst>
              <a:gd name="connsiteX0" fmla="*/ 3433020 w 5855754"/>
              <a:gd name="connsiteY0" fmla="*/ 786103 h 5631571"/>
              <a:gd name="connsiteX1" fmla="*/ 5855754 w 5855754"/>
              <a:gd name="connsiteY1" fmla="*/ 3208837 h 5631571"/>
              <a:gd name="connsiteX2" fmla="*/ 3433020 w 5855754"/>
              <a:gd name="connsiteY2" fmla="*/ 5631571 h 5631571"/>
              <a:gd name="connsiteX3" fmla="*/ 1010286 w 5855754"/>
              <a:gd name="connsiteY3" fmla="*/ 3208837 h 5631571"/>
              <a:gd name="connsiteX4" fmla="*/ 3433020 w 5855754"/>
              <a:gd name="connsiteY4" fmla="*/ 786103 h 5631571"/>
              <a:gd name="connsiteX5" fmla="*/ 828675 w 5855754"/>
              <a:gd name="connsiteY5" fmla="*/ 0 h 5631571"/>
              <a:gd name="connsiteX6" fmla="*/ 1657350 w 5855754"/>
              <a:gd name="connsiteY6" fmla="*/ 828675 h 5631571"/>
              <a:gd name="connsiteX7" fmla="*/ 828675 w 5855754"/>
              <a:gd name="connsiteY7" fmla="*/ 1657350 h 5631571"/>
              <a:gd name="connsiteX8" fmla="*/ 0 w 5855754"/>
              <a:gd name="connsiteY8" fmla="*/ 828675 h 5631571"/>
              <a:gd name="connsiteX9" fmla="*/ 828675 w 5855754"/>
              <a:gd name="connsiteY9" fmla="*/ 0 h 563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55754" h="5631571">
                <a:moveTo>
                  <a:pt x="3433020" y="786103"/>
                </a:moveTo>
                <a:cubicBezTo>
                  <a:pt x="4771059" y="786103"/>
                  <a:pt x="5855754" y="1870798"/>
                  <a:pt x="5855754" y="3208837"/>
                </a:cubicBezTo>
                <a:cubicBezTo>
                  <a:pt x="5855754" y="4546876"/>
                  <a:pt x="4771059" y="5631571"/>
                  <a:pt x="3433020" y="5631571"/>
                </a:cubicBezTo>
                <a:cubicBezTo>
                  <a:pt x="2094981" y="5631571"/>
                  <a:pt x="1010286" y="4546876"/>
                  <a:pt x="1010286" y="3208837"/>
                </a:cubicBezTo>
                <a:cubicBezTo>
                  <a:pt x="1010286" y="1870798"/>
                  <a:pt x="2094981" y="786103"/>
                  <a:pt x="3433020" y="786103"/>
                </a:cubicBezTo>
                <a:close/>
                <a:moveTo>
                  <a:pt x="828675" y="0"/>
                </a:moveTo>
                <a:cubicBezTo>
                  <a:pt x="1286340" y="0"/>
                  <a:pt x="1657350" y="371010"/>
                  <a:pt x="1657350" y="828675"/>
                </a:cubicBezTo>
                <a:cubicBezTo>
                  <a:pt x="1657350" y="1286340"/>
                  <a:pt x="1286340" y="1657350"/>
                  <a:pt x="828675" y="1657350"/>
                </a:cubicBezTo>
                <a:cubicBezTo>
                  <a:pt x="371010" y="1657350"/>
                  <a:pt x="0" y="1286340"/>
                  <a:pt x="0" y="828675"/>
                </a:cubicBezTo>
                <a:cubicBezTo>
                  <a:pt x="0" y="371010"/>
                  <a:pt x="371010" y="0"/>
                  <a:pt x="828675" y="0"/>
                </a:cubicBezTo>
                <a:close/>
              </a:path>
            </a:pathLst>
          </a:custGeom>
        </p:spPr>
        <p:txBody>
          <a:bodyPr wrap="square" anchor="ctr">
            <a:noAutofit/>
          </a:bodyPr>
          <a:lstStyle>
            <a:lvl1pPr algn="ctr">
              <a:buNone/>
              <a:defRPr/>
            </a:lvl1pPr>
          </a:lstStyle>
          <a:p>
            <a:r>
              <a:rPr lang="en-US" dirty="0"/>
              <a:t>Click icon to add picture</a:t>
            </a:r>
          </a:p>
        </p:txBody>
      </p:sp>
      <p:sp>
        <p:nvSpPr>
          <p:cNvPr id="27" name="Text Placeholder 26">
            <a:extLst>
              <a:ext uri="{FF2B5EF4-FFF2-40B4-BE49-F238E27FC236}">
                <a16:creationId xmlns:a16="http://schemas.microsoft.com/office/drawing/2014/main" id="{282D3E62-6D1A-4E9D-BE54-2EED9BF429A4}"/>
              </a:ext>
            </a:extLst>
          </p:cNvPr>
          <p:cNvSpPr>
            <a:spLocks noGrp="1"/>
          </p:cNvSpPr>
          <p:nvPr>
            <p:ph type="body" sz="quarter" idx="12"/>
          </p:nvPr>
        </p:nvSpPr>
        <p:spPr>
          <a:xfrm>
            <a:off x="660400" y="2044700"/>
            <a:ext cx="4275138" cy="3560763"/>
          </a:xfrm>
          <a:prstGeom prst="rect">
            <a:avLst/>
          </a:prstGeom>
        </p:spPr>
        <p:txBody>
          <a:bodyPr/>
          <a:lstStyle>
            <a:lvl1pPr>
              <a:lnSpc>
                <a:spcPct val="150000"/>
              </a:lnSpc>
              <a:buClr>
                <a:schemeClr val="accent4"/>
              </a:buClr>
              <a:buFont typeface="Wingdings" panose="05000000000000000000" pitchFamily="2" charset="2"/>
              <a:buChar char="§"/>
              <a:defRPr sz="2000"/>
            </a:lvl1pPr>
            <a:lvl2pPr>
              <a:buClr>
                <a:schemeClr val="accent4"/>
              </a:buClr>
              <a:buFont typeface="Wingdings" panose="05000000000000000000" pitchFamily="2" charset="2"/>
              <a:buChar char="§"/>
              <a:defRPr sz="2000"/>
            </a:lvl2pPr>
            <a:lvl3pPr>
              <a:buClr>
                <a:schemeClr val="accent4"/>
              </a:buClr>
              <a:buFont typeface="Wingdings" panose="05000000000000000000" pitchFamily="2" charset="2"/>
              <a:buChar char="§"/>
              <a:defRPr sz="1800"/>
            </a:lvl3pPr>
            <a:lvl4pPr>
              <a:buClr>
                <a:schemeClr val="accent4"/>
              </a:buClr>
              <a:buFont typeface="Wingdings" panose="05000000000000000000" pitchFamily="2" charset="2"/>
              <a:buChar char="§"/>
              <a:defRPr sz="1800"/>
            </a:lvl4pPr>
            <a:lvl5pPr>
              <a:buClr>
                <a:schemeClr val="accent4"/>
              </a:buClr>
              <a:buFont typeface="Wingdings" panose="05000000000000000000" pitchFamily="2" charset="2"/>
              <a:buChar char="§"/>
              <a:defRPr sz="1800"/>
            </a:lvl5pPr>
          </a:lstStyle>
          <a:p>
            <a:pPr lvl="0"/>
            <a:r>
              <a:rPr lang="en-US"/>
              <a:t>Click to edit Master text styles</a:t>
            </a:r>
          </a:p>
        </p:txBody>
      </p:sp>
      <p:sp>
        <p:nvSpPr>
          <p:cNvPr id="8" name="Title 1">
            <a:extLst>
              <a:ext uri="{FF2B5EF4-FFF2-40B4-BE49-F238E27FC236}">
                <a16:creationId xmlns:a16="http://schemas.microsoft.com/office/drawing/2014/main" id="{DEB8F0E5-B89F-48AD-87BD-534EA9463CD3}"/>
              </a:ext>
            </a:extLst>
          </p:cNvPr>
          <p:cNvSpPr>
            <a:spLocks noGrp="1"/>
          </p:cNvSpPr>
          <p:nvPr>
            <p:ph type="title"/>
          </p:nvPr>
        </p:nvSpPr>
        <p:spPr>
          <a:xfrm>
            <a:off x="660400" y="805213"/>
            <a:ext cx="4275138"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84497083"/>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hart and Table">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D23CD802-D0A0-4EAC-8222-78FFDDD76A75}"/>
              </a:ext>
            </a:extLst>
          </p:cNvPr>
          <p:cNvSpPr>
            <a:spLocks noGrp="1"/>
          </p:cNvSpPr>
          <p:nvPr>
            <p:ph sz="quarter" idx="10"/>
          </p:nvPr>
        </p:nvSpPr>
        <p:spPr>
          <a:xfrm>
            <a:off x="838200" y="2039392"/>
            <a:ext cx="10515600" cy="4114800"/>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87BCB8BF-DA17-4856-91E9-77C601F2B139}"/>
              </a:ext>
            </a:extLst>
          </p:cNvPr>
          <p:cNvSpPr>
            <a:spLocks noGrp="1"/>
          </p:cNvSpPr>
          <p:nvPr>
            <p:ph type="title"/>
          </p:nvPr>
        </p:nvSpPr>
        <p:spPr>
          <a:xfrm>
            <a:off x="838200" y="635000"/>
            <a:ext cx="10515600" cy="700115"/>
          </a:xfrm>
          <a:prstGeom prst="rect">
            <a:avLst/>
          </a:prstGeom>
        </p:spPr>
        <p:txBody>
          <a:bodyPr anchor="ctr"/>
          <a:lstStyle>
            <a:lvl1pPr algn="ct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651989139"/>
      </p:ext>
    </p:extLst>
  </p:cSld>
  <p:clrMapOvr>
    <a:masterClrMapping/>
  </p:clrMapOvr>
  <p:extLst>
    <p:ext uri="{DCECCB84-F9BA-43D5-87BE-67443E8EF086}">
      <p15:sldGuideLst xmlns:p15="http://schemas.microsoft.com/office/powerpoint/2012/main">
        <p15:guide id="1" orient="horz" pos="216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1" name="Text Placeholder 10">
            <a:extLst>
              <a:ext uri="{FF2B5EF4-FFF2-40B4-BE49-F238E27FC236}">
                <a16:creationId xmlns:a16="http://schemas.microsoft.com/office/drawing/2014/main" id="{6FDA3C6F-5F6A-4D64-8BFE-AFFF58B1A047}"/>
              </a:ext>
            </a:extLst>
          </p:cNvPr>
          <p:cNvSpPr>
            <a:spLocks noGrp="1"/>
          </p:cNvSpPr>
          <p:nvPr>
            <p:ph type="body" sz="quarter" idx="11"/>
          </p:nvPr>
        </p:nvSpPr>
        <p:spPr>
          <a:xfrm>
            <a:off x="6312871" y="4141999"/>
            <a:ext cx="4220845" cy="861497"/>
          </a:xfrm>
          <a:prstGeom prst="rect">
            <a:avLst/>
          </a:prstGeom>
        </p:spPr>
        <p:txBody>
          <a:bodyPr/>
          <a:lstStyle>
            <a:lvl1pPr marL="0" indent="0">
              <a:buNone/>
              <a:defRPr sz="2000" b="1">
                <a:solidFill>
                  <a:schemeClr val="accent4"/>
                </a:solidFill>
                <a:latin typeface="+mj-lt"/>
              </a:defRPr>
            </a:lvl1pPr>
            <a:lvl2pPr>
              <a:buNone/>
              <a:defRPr sz="2000"/>
            </a:lvl2pPr>
          </a:lstStyle>
          <a:p>
            <a:pPr lvl="0"/>
            <a:r>
              <a:rPr lang="en-US"/>
              <a:t>Click to edit Master text styles</a:t>
            </a:r>
          </a:p>
          <a:p>
            <a:pPr lvl="1"/>
            <a:r>
              <a:rPr lang="en-US"/>
              <a:t>Second level</a:t>
            </a:r>
          </a:p>
        </p:txBody>
      </p:sp>
      <p:sp>
        <p:nvSpPr>
          <p:cNvPr id="15" name="Hexagon 14">
            <a:extLst>
              <a:ext uri="{FF2B5EF4-FFF2-40B4-BE49-F238E27FC236}">
                <a16:creationId xmlns:a16="http://schemas.microsoft.com/office/drawing/2014/main" id="{AC159667-7690-4645-986D-BE501438455F}"/>
              </a:ext>
            </a:extLst>
          </p:cNvPr>
          <p:cNvSpPr/>
          <p:nvPr userDrawn="1"/>
        </p:nvSpPr>
        <p:spPr>
          <a:xfrm>
            <a:off x="740309" y="1382809"/>
            <a:ext cx="1229566" cy="1059971"/>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54667EE4-E77F-453B-BF8B-B1EE2AE80715}"/>
              </a:ext>
            </a:extLst>
          </p:cNvPr>
          <p:cNvSpPr/>
          <p:nvPr userDrawn="1"/>
        </p:nvSpPr>
        <p:spPr>
          <a:xfrm>
            <a:off x="3755031" y="1194620"/>
            <a:ext cx="1666162" cy="1436347"/>
          </a:xfrm>
          <a:prstGeom prst="hexagon">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Hexagon 16">
            <a:extLst>
              <a:ext uri="{FF2B5EF4-FFF2-40B4-BE49-F238E27FC236}">
                <a16:creationId xmlns:a16="http://schemas.microsoft.com/office/drawing/2014/main" id="{FC050232-A229-425F-BFC8-D50374F2D171}"/>
              </a:ext>
            </a:extLst>
          </p:cNvPr>
          <p:cNvSpPr/>
          <p:nvPr userDrawn="1"/>
        </p:nvSpPr>
        <p:spPr>
          <a:xfrm>
            <a:off x="3804994" y="5233183"/>
            <a:ext cx="718261" cy="619191"/>
          </a:xfrm>
          <a:prstGeom prst="hexagon">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53E4EBC7-340A-43A5-9E23-4B73A6F700B6}"/>
              </a:ext>
            </a:extLst>
          </p:cNvPr>
          <p:cNvSpPr/>
          <p:nvPr userDrawn="1"/>
        </p:nvSpPr>
        <p:spPr>
          <a:xfrm>
            <a:off x="1837838" y="1101306"/>
            <a:ext cx="651613" cy="56173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Picture Placeholder 18">
            <a:extLst>
              <a:ext uri="{FF2B5EF4-FFF2-40B4-BE49-F238E27FC236}">
                <a16:creationId xmlns:a16="http://schemas.microsoft.com/office/drawing/2014/main" id="{1ED0E31A-F0A3-481D-8D9C-E3C4531FD21D}"/>
              </a:ext>
            </a:extLst>
          </p:cNvPr>
          <p:cNvSpPr>
            <a:spLocks noGrp="1"/>
          </p:cNvSpPr>
          <p:nvPr>
            <p:ph type="pic" sz="quarter" idx="12"/>
          </p:nvPr>
        </p:nvSpPr>
        <p:spPr>
          <a:xfrm>
            <a:off x="1571515" y="1914044"/>
            <a:ext cx="3993624" cy="3617848"/>
          </a:xfrm>
          <a:custGeom>
            <a:avLst/>
            <a:gdLst>
              <a:gd name="connsiteX0" fmla="*/ 1223161 w 3993624"/>
              <a:gd name="connsiteY0" fmla="*/ 2354088 h 3617848"/>
              <a:gd name="connsiteX1" fmla="*/ 2057242 w 3993624"/>
              <a:gd name="connsiteY1" fmla="*/ 2354088 h 3617848"/>
              <a:gd name="connsiteX2" fmla="*/ 2373182 w 3993624"/>
              <a:gd name="connsiteY2" fmla="*/ 2985968 h 3617848"/>
              <a:gd name="connsiteX3" fmla="*/ 2057242 w 3993624"/>
              <a:gd name="connsiteY3" fmla="*/ 3617848 h 3617848"/>
              <a:gd name="connsiteX4" fmla="*/ 1223161 w 3993624"/>
              <a:gd name="connsiteY4" fmla="*/ 3617848 h 3617848"/>
              <a:gd name="connsiteX5" fmla="*/ 907221 w 3993624"/>
              <a:gd name="connsiteY5" fmla="*/ 2985968 h 3617848"/>
              <a:gd name="connsiteX6" fmla="*/ 2569631 w 3993624"/>
              <a:gd name="connsiteY6" fmla="*/ 1425984 h 3617848"/>
              <a:gd name="connsiteX7" fmla="*/ 3602417 w 3993624"/>
              <a:gd name="connsiteY7" fmla="*/ 1425984 h 3617848"/>
              <a:gd name="connsiteX8" fmla="*/ 3993624 w 3993624"/>
              <a:gd name="connsiteY8" fmla="*/ 2208398 h 3617848"/>
              <a:gd name="connsiteX9" fmla="*/ 3602417 w 3993624"/>
              <a:gd name="connsiteY9" fmla="*/ 2990812 h 3617848"/>
              <a:gd name="connsiteX10" fmla="*/ 2569631 w 3993624"/>
              <a:gd name="connsiteY10" fmla="*/ 2990812 h 3617848"/>
              <a:gd name="connsiteX11" fmla="*/ 2178424 w 3993624"/>
              <a:gd name="connsiteY11" fmla="*/ 2208398 h 3617848"/>
              <a:gd name="connsiteX12" fmla="*/ 551406 w 3993624"/>
              <a:gd name="connsiteY12" fmla="*/ 0 h 3617848"/>
              <a:gd name="connsiteX13" fmla="*/ 2007117 w 3993624"/>
              <a:gd name="connsiteY13" fmla="*/ 0 h 3617848"/>
              <a:gd name="connsiteX14" fmla="*/ 2558523 w 3993624"/>
              <a:gd name="connsiteY14" fmla="*/ 1102811 h 3617848"/>
              <a:gd name="connsiteX15" fmla="*/ 2007117 w 3993624"/>
              <a:gd name="connsiteY15" fmla="*/ 2205622 h 3617848"/>
              <a:gd name="connsiteX16" fmla="*/ 551406 w 3993624"/>
              <a:gd name="connsiteY16" fmla="*/ 2205622 h 3617848"/>
              <a:gd name="connsiteX17" fmla="*/ 0 w 3993624"/>
              <a:gd name="connsiteY17" fmla="*/ 1102811 h 3617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993624" h="3617848">
                <a:moveTo>
                  <a:pt x="1223161" y="2354088"/>
                </a:moveTo>
                <a:lnTo>
                  <a:pt x="2057242" y="2354088"/>
                </a:lnTo>
                <a:lnTo>
                  <a:pt x="2373182" y="2985968"/>
                </a:lnTo>
                <a:lnTo>
                  <a:pt x="2057242" y="3617848"/>
                </a:lnTo>
                <a:lnTo>
                  <a:pt x="1223161" y="3617848"/>
                </a:lnTo>
                <a:lnTo>
                  <a:pt x="907221" y="2985968"/>
                </a:lnTo>
                <a:close/>
                <a:moveTo>
                  <a:pt x="2569631" y="1425984"/>
                </a:moveTo>
                <a:lnTo>
                  <a:pt x="3602417" y="1425984"/>
                </a:lnTo>
                <a:lnTo>
                  <a:pt x="3993624" y="2208398"/>
                </a:lnTo>
                <a:lnTo>
                  <a:pt x="3602417" y="2990812"/>
                </a:lnTo>
                <a:lnTo>
                  <a:pt x="2569631" y="2990812"/>
                </a:lnTo>
                <a:lnTo>
                  <a:pt x="2178424" y="2208398"/>
                </a:lnTo>
                <a:close/>
                <a:moveTo>
                  <a:pt x="551406" y="0"/>
                </a:moveTo>
                <a:lnTo>
                  <a:pt x="2007117" y="0"/>
                </a:lnTo>
                <a:lnTo>
                  <a:pt x="2558523" y="1102811"/>
                </a:lnTo>
                <a:lnTo>
                  <a:pt x="2007117" y="2205622"/>
                </a:lnTo>
                <a:lnTo>
                  <a:pt x="551406" y="2205622"/>
                </a:lnTo>
                <a:lnTo>
                  <a:pt x="0" y="1102811"/>
                </a:lnTo>
                <a:close/>
              </a:path>
            </a:pathLst>
          </a:custGeom>
        </p:spPr>
        <p:txBody>
          <a:bodyPr wrap="square" anchor="ctr">
            <a:noAutofit/>
          </a:bodyPr>
          <a:lstStyle>
            <a:lvl1pPr algn="ctr">
              <a:buNone/>
              <a:defRPr/>
            </a:lvl1pPr>
          </a:lstStyle>
          <a:p>
            <a:r>
              <a:rPr lang="en-US" dirty="0"/>
              <a:t>Click icon to add picture</a:t>
            </a:r>
          </a:p>
        </p:txBody>
      </p:sp>
      <p:sp>
        <p:nvSpPr>
          <p:cNvPr id="2" name="Title 1">
            <a:extLst>
              <a:ext uri="{FF2B5EF4-FFF2-40B4-BE49-F238E27FC236}">
                <a16:creationId xmlns:a16="http://schemas.microsoft.com/office/drawing/2014/main" id="{03E68100-C56F-4515-A4FD-3F301797E78F}"/>
              </a:ext>
            </a:extLst>
          </p:cNvPr>
          <p:cNvSpPr>
            <a:spLocks noGrp="1"/>
          </p:cNvSpPr>
          <p:nvPr>
            <p:ph type="title"/>
          </p:nvPr>
        </p:nvSpPr>
        <p:spPr>
          <a:xfrm>
            <a:off x="6312871" y="2050552"/>
            <a:ext cx="4998720" cy="1748983"/>
          </a:xfrm>
          <a:prstGeom prst="rect">
            <a:avLst/>
          </a:prstGeom>
        </p:spPr>
        <p:txBody>
          <a:bodyPr/>
          <a:lstStyle>
            <a:lvl1pPr>
              <a:defRPr sz="2800">
                <a:solidFill>
                  <a:schemeClr val="tx1"/>
                </a:solidFill>
                <a:latin typeface="+mn-lt"/>
              </a:defRPr>
            </a:lvl1pPr>
          </a:lstStyle>
          <a:p>
            <a:r>
              <a:rPr lang="en-US"/>
              <a:t>Click to edit Master title style</a:t>
            </a:r>
          </a:p>
        </p:txBody>
      </p:sp>
    </p:spTree>
    <p:extLst>
      <p:ext uri="{BB962C8B-B14F-4D97-AF65-F5344CB8AC3E}">
        <p14:creationId xmlns:p14="http://schemas.microsoft.com/office/powerpoint/2010/main" val="3603056595"/>
      </p:ext>
    </p:extLst>
  </p:cSld>
  <p:clrMapOvr>
    <a:masterClrMapping/>
  </p:clrMapOvr>
  <p:extLst>
    <p:ext uri="{DCECCB84-F9BA-43D5-87BE-67443E8EF086}">
      <p15:sldGuideLst xmlns:p15="http://schemas.microsoft.com/office/powerpoint/2012/main">
        <p15:guide id="1" orient="horz" pos="1272"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9" name="Picture Placeholder 38">
            <a:extLst>
              <a:ext uri="{FF2B5EF4-FFF2-40B4-BE49-F238E27FC236}">
                <a16:creationId xmlns:a16="http://schemas.microsoft.com/office/drawing/2014/main" id="{CF421413-161E-4B36-B693-FB38DF14EDAB}"/>
              </a:ext>
            </a:extLst>
          </p:cNvPr>
          <p:cNvSpPr>
            <a:spLocks noGrp="1"/>
          </p:cNvSpPr>
          <p:nvPr>
            <p:ph type="pic" sz="quarter" idx="22"/>
          </p:nvPr>
        </p:nvSpPr>
        <p:spPr>
          <a:xfrm>
            <a:off x="5353508"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dirty="0"/>
              <a:t>Click icon to add picture</a:t>
            </a:r>
          </a:p>
        </p:txBody>
      </p:sp>
      <p:sp>
        <p:nvSpPr>
          <p:cNvPr id="38" name="Picture Placeholder 37">
            <a:extLst>
              <a:ext uri="{FF2B5EF4-FFF2-40B4-BE49-F238E27FC236}">
                <a16:creationId xmlns:a16="http://schemas.microsoft.com/office/drawing/2014/main" id="{B5D207AE-9C9C-410A-9F31-2402BAD6DDFF}"/>
              </a:ext>
            </a:extLst>
          </p:cNvPr>
          <p:cNvSpPr>
            <a:spLocks noGrp="1"/>
          </p:cNvSpPr>
          <p:nvPr>
            <p:ph type="pic" sz="quarter" idx="21"/>
          </p:nvPr>
        </p:nvSpPr>
        <p:spPr>
          <a:xfrm>
            <a:off x="311592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dirty="0"/>
              <a:t>Click icon to add picture</a:t>
            </a:r>
          </a:p>
        </p:txBody>
      </p:sp>
      <p:sp>
        <p:nvSpPr>
          <p:cNvPr id="40" name="Picture Placeholder 39">
            <a:extLst>
              <a:ext uri="{FF2B5EF4-FFF2-40B4-BE49-F238E27FC236}">
                <a16:creationId xmlns:a16="http://schemas.microsoft.com/office/drawing/2014/main" id="{DE3344FC-C4DE-481F-9C31-667EDD563C47}"/>
              </a:ext>
            </a:extLst>
          </p:cNvPr>
          <p:cNvSpPr>
            <a:spLocks noGrp="1"/>
          </p:cNvSpPr>
          <p:nvPr>
            <p:ph type="pic" sz="quarter" idx="23"/>
          </p:nvPr>
        </p:nvSpPr>
        <p:spPr>
          <a:xfrm>
            <a:off x="7602465"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dirty="0"/>
              <a:t>Click icon to add picture</a:t>
            </a:r>
          </a:p>
        </p:txBody>
      </p:sp>
      <p:sp>
        <p:nvSpPr>
          <p:cNvPr id="41" name="Picture Placeholder 40">
            <a:extLst>
              <a:ext uri="{FF2B5EF4-FFF2-40B4-BE49-F238E27FC236}">
                <a16:creationId xmlns:a16="http://schemas.microsoft.com/office/drawing/2014/main" id="{59094D7D-3613-49C1-BB58-A65B41A9738D}"/>
              </a:ext>
            </a:extLst>
          </p:cNvPr>
          <p:cNvSpPr>
            <a:spLocks noGrp="1"/>
          </p:cNvSpPr>
          <p:nvPr>
            <p:ph type="pic" sz="quarter" idx="24"/>
          </p:nvPr>
        </p:nvSpPr>
        <p:spPr>
          <a:xfrm>
            <a:off x="9840051"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dirty="0"/>
              <a:t>Click icon to add picture</a:t>
            </a:r>
          </a:p>
        </p:txBody>
      </p:sp>
      <p:sp>
        <p:nvSpPr>
          <p:cNvPr id="8" name="Title 1">
            <a:extLst>
              <a:ext uri="{FF2B5EF4-FFF2-40B4-BE49-F238E27FC236}">
                <a16:creationId xmlns:a16="http://schemas.microsoft.com/office/drawing/2014/main" id="{69FE87B7-32A4-4C7F-9AAF-37688E640456}"/>
              </a:ext>
            </a:extLst>
          </p:cNvPr>
          <p:cNvSpPr>
            <a:spLocks noGrp="1"/>
          </p:cNvSpPr>
          <p:nvPr>
            <p:ph type="title"/>
          </p:nvPr>
        </p:nvSpPr>
        <p:spPr>
          <a:xfrm>
            <a:off x="432000" y="647700"/>
            <a:ext cx="11340000" cy="700114"/>
          </a:xfrm>
          <a:prstGeom prst="rect">
            <a:avLst/>
          </a:prstGeom>
        </p:spPr>
        <p:txBody>
          <a:bodyPr anchor="ctr"/>
          <a:lstStyle/>
          <a:p>
            <a:pPr algn="ctr"/>
            <a:r>
              <a:rPr lang="en-US" sz="4800" b="1">
                <a:solidFill>
                  <a:schemeClr val="tx1"/>
                </a:solidFill>
              </a:rPr>
              <a:t>Click to edit Master title style</a:t>
            </a:r>
            <a:endParaRPr lang="en-US" sz="4800" b="1" dirty="0">
              <a:solidFill>
                <a:schemeClr val="tx1"/>
              </a:solidFill>
            </a:endParaRPr>
          </a:p>
        </p:txBody>
      </p:sp>
      <p:sp>
        <p:nvSpPr>
          <p:cNvPr id="9" name="Hexagon 8">
            <a:extLst>
              <a:ext uri="{FF2B5EF4-FFF2-40B4-BE49-F238E27FC236}">
                <a16:creationId xmlns:a16="http://schemas.microsoft.com/office/drawing/2014/main" id="{476CA45F-A66A-4AD8-A004-10DB55A5D7B2}"/>
              </a:ext>
            </a:extLst>
          </p:cNvPr>
          <p:cNvSpPr/>
          <p:nvPr userDrawn="1"/>
        </p:nvSpPr>
        <p:spPr>
          <a:xfrm>
            <a:off x="546669" y="3467555"/>
            <a:ext cx="458268" cy="395059"/>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Hexagon 9">
            <a:extLst>
              <a:ext uri="{FF2B5EF4-FFF2-40B4-BE49-F238E27FC236}">
                <a16:creationId xmlns:a16="http://schemas.microsoft.com/office/drawing/2014/main" id="{27A66A3D-2437-4015-9F5F-380C4D23D83C}"/>
              </a:ext>
            </a:extLst>
          </p:cNvPr>
          <p:cNvSpPr/>
          <p:nvPr userDrawn="1"/>
        </p:nvSpPr>
        <p:spPr>
          <a:xfrm>
            <a:off x="11113337" y="2394722"/>
            <a:ext cx="358391" cy="308958"/>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Hexagon 10">
            <a:extLst>
              <a:ext uri="{FF2B5EF4-FFF2-40B4-BE49-F238E27FC236}">
                <a16:creationId xmlns:a16="http://schemas.microsoft.com/office/drawing/2014/main" id="{FFB14F3B-E7EF-4546-8D74-71FFB45C77C0}"/>
              </a:ext>
            </a:extLst>
          </p:cNvPr>
          <p:cNvSpPr/>
          <p:nvPr userDrawn="1"/>
        </p:nvSpPr>
        <p:spPr>
          <a:xfrm>
            <a:off x="10882649" y="2202202"/>
            <a:ext cx="230688" cy="19886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Text Placeholder 22">
            <a:extLst>
              <a:ext uri="{FF2B5EF4-FFF2-40B4-BE49-F238E27FC236}">
                <a16:creationId xmlns:a16="http://schemas.microsoft.com/office/drawing/2014/main" id="{591F943B-ED0D-49A1-844A-E23BA9A4871B}"/>
              </a:ext>
            </a:extLst>
          </p:cNvPr>
          <p:cNvSpPr>
            <a:spLocks noGrp="1"/>
          </p:cNvSpPr>
          <p:nvPr>
            <p:ph type="body" sz="quarter" idx="10"/>
          </p:nvPr>
        </p:nvSpPr>
        <p:spPr>
          <a:xfrm>
            <a:off x="546668"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4" name="Text Placeholder 22">
            <a:extLst>
              <a:ext uri="{FF2B5EF4-FFF2-40B4-BE49-F238E27FC236}">
                <a16:creationId xmlns:a16="http://schemas.microsoft.com/office/drawing/2014/main" id="{9AC6B9A8-053C-4828-B705-901C6018F30D}"/>
              </a:ext>
            </a:extLst>
          </p:cNvPr>
          <p:cNvSpPr>
            <a:spLocks noGrp="1"/>
          </p:cNvSpPr>
          <p:nvPr>
            <p:ph type="body" sz="quarter" idx="11"/>
          </p:nvPr>
        </p:nvSpPr>
        <p:spPr>
          <a:xfrm>
            <a:off x="556692"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7" name="Text Placeholder 22">
            <a:extLst>
              <a:ext uri="{FF2B5EF4-FFF2-40B4-BE49-F238E27FC236}">
                <a16:creationId xmlns:a16="http://schemas.microsoft.com/office/drawing/2014/main" id="{BBA6FD52-E179-41F8-AE78-9AF3D65F28B6}"/>
              </a:ext>
            </a:extLst>
          </p:cNvPr>
          <p:cNvSpPr>
            <a:spLocks noGrp="1"/>
          </p:cNvSpPr>
          <p:nvPr>
            <p:ph type="body" sz="quarter" idx="12"/>
          </p:nvPr>
        </p:nvSpPr>
        <p:spPr>
          <a:xfrm>
            <a:off x="2789482"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28" name="Text Placeholder 22">
            <a:extLst>
              <a:ext uri="{FF2B5EF4-FFF2-40B4-BE49-F238E27FC236}">
                <a16:creationId xmlns:a16="http://schemas.microsoft.com/office/drawing/2014/main" id="{C49A82AB-D328-4DB0-841B-186884119EBF}"/>
              </a:ext>
            </a:extLst>
          </p:cNvPr>
          <p:cNvSpPr>
            <a:spLocks noGrp="1"/>
          </p:cNvSpPr>
          <p:nvPr>
            <p:ph type="body" sz="quarter" idx="13"/>
          </p:nvPr>
        </p:nvSpPr>
        <p:spPr>
          <a:xfrm>
            <a:off x="278948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29" name="Text Placeholder 22">
            <a:extLst>
              <a:ext uri="{FF2B5EF4-FFF2-40B4-BE49-F238E27FC236}">
                <a16:creationId xmlns:a16="http://schemas.microsoft.com/office/drawing/2014/main" id="{84E23D5D-9866-48F9-8E08-DD2DBE4C4E32}"/>
              </a:ext>
            </a:extLst>
          </p:cNvPr>
          <p:cNvSpPr>
            <a:spLocks noGrp="1"/>
          </p:cNvSpPr>
          <p:nvPr>
            <p:ph type="body" sz="quarter" idx="14"/>
          </p:nvPr>
        </p:nvSpPr>
        <p:spPr>
          <a:xfrm>
            <a:off x="5032296"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0" name="Text Placeholder 22">
            <a:extLst>
              <a:ext uri="{FF2B5EF4-FFF2-40B4-BE49-F238E27FC236}">
                <a16:creationId xmlns:a16="http://schemas.microsoft.com/office/drawing/2014/main" id="{E671C9E6-A1A5-4EE5-8642-94AA7635DB05}"/>
              </a:ext>
            </a:extLst>
          </p:cNvPr>
          <p:cNvSpPr>
            <a:spLocks noGrp="1"/>
          </p:cNvSpPr>
          <p:nvPr>
            <p:ph type="body" sz="quarter" idx="15"/>
          </p:nvPr>
        </p:nvSpPr>
        <p:spPr>
          <a:xfrm>
            <a:off x="502920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1" name="Text Placeholder 22">
            <a:extLst>
              <a:ext uri="{FF2B5EF4-FFF2-40B4-BE49-F238E27FC236}">
                <a16:creationId xmlns:a16="http://schemas.microsoft.com/office/drawing/2014/main" id="{DF6BB5C9-B678-435A-830F-4C10EB1A957C}"/>
              </a:ext>
            </a:extLst>
          </p:cNvPr>
          <p:cNvSpPr>
            <a:spLocks noGrp="1"/>
          </p:cNvSpPr>
          <p:nvPr>
            <p:ph type="body" sz="quarter" idx="16"/>
          </p:nvPr>
        </p:nvSpPr>
        <p:spPr>
          <a:xfrm>
            <a:off x="7275110"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2" name="Text Placeholder 22">
            <a:extLst>
              <a:ext uri="{FF2B5EF4-FFF2-40B4-BE49-F238E27FC236}">
                <a16:creationId xmlns:a16="http://schemas.microsoft.com/office/drawing/2014/main" id="{1861EC87-A9E2-4FC3-B8BC-06C520B8A17F}"/>
              </a:ext>
            </a:extLst>
          </p:cNvPr>
          <p:cNvSpPr>
            <a:spLocks noGrp="1"/>
          </p:cNvSpPr>
          <p:nvPr>
            <p:ph type="body" sz="quarter" idx="17"/>
          </p:nvPr>
        </p:nvSpPr>
        <p:spPr>
          <a:xfrm>
            <a:off x="7275111"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3" name="Text Placeholder 22">
            <a:extLst>
              <a:ext uri="{FF2B5EF4-FFF2-40B4-BE49-F238E27FC236}">
                <a16:creationId xmlns:a16="http://schemas.microsoft.com/office/drawing/2014/main" id="{FC3EDE91-631F-4947-94DC-557685FD23E0}"/>
              </a:ext>
            </a:extLst>
          </p:cNvPr>
          <p:cNvSpPr>
            <a:spLocks noGrp="1"/>
          </p:cNvSpPr>
          <p:nvPr>
            <p:ph type="body" sz="quarter" idx="18"/>
          </p:nvPr>
        </p:nvSpPr>
        <p:spPr>
          <a:xfrm>
            <a:off x="9517923" y="4172761"/>
            <a:ext cx="2139696" cy="344312"/>
          </a:xfrm>
          <a:prstGeom prst="rect">
            <a:avLst/>
          </a:prstGeom>
        </p:spPr>
        <p:txBody>
          <a:bodyPr/>
          <a:lstStyle>
            <a:lvl1pPr marL="0" indent="0" algn="ctr">
              <a:buNone/>
              <a:defRPr lang="en-US" sz="2000" b="1" kern="1200" dirty="0" smtClean="0">
                <a:solidFill>
                  <a:schemeClr val="accent4"/>
                </a:solidFill>
                <a:latin typeface="+mj-lt"/>
                <a:ea typeface="+mn-ea"/>
                <a:cs typeface="+mn-cs"/>
              </a:defRPr>
            </a:lvl1pPr>
          </a:lstStyle>
          <a:p>
            <a:pPr lvl="0"/>
            <a:r>
              <a:rPr lang="en-US"/>
              <a:t>Click to edit Master text styles</a:t>
            </a:r>
          </a:p>
        </p:txBody>
      </p:sp>
      <p:sp>
        <p:nvSpPr>
          <p:cNvPr id="34" name="Text Placeholder 22">
            <a:extLst>
              <a:ext uri="{FF2B5EF4-FFF2-40B4-BE49-F238E27FC236}">
                <a16:creationId xmlns:a16="http://schemas.microsoft.com/office/drawing/2014/main" id="{8FDDBEF4-1329-49DF-B043-D51B34F5EE34}"/>
              </a:ext>
            </a:extLst>
          </p:cNvPr>
          <p:cNvSpPr>
            <a:spLocks noGrp="1"/>
          </p:cNvSpPr>
          <p:nvPr>
            <p:ph type="body" sz="quarter" idx="19"/>
          </p:nvPr>
        </p:nvSpPr>
        <p:spPr>
          <a:xfrm>
            <a:off x="9517923" y="4588259"/>
            <a:ext cx="2139696" cy="344312"/>
          </a:xfrm>
          <a:prstGeom prst="rect">
            <a:avLst/>
          </a:prstGeom>
        </p:spPr>
        <p:txBody>
          <a:bodyPr/>
          <a:lstStyle>
            <a:lvl1pPr marL="0" indent="0" algn="ctr">
              <a:buNone/>
              <a:defRPr lang="en-US" sz="1600" kern="1200" dirty="0" smtClean="0">
                <a:solidFill>
                  <a:schemeClr val="tx1"/>
                </a:solidFill>
                <a:latin typeface="+mn-lt"/>
                <a:ea typeface="+mn-ea"/>
                <a:cs typeface="+mn-cs"/>
              </a:defRPr>
            </a:lvl1pPr>
          </a:lstStyle>
          <a:p>
            <a:pPr lvl="0"/>
            <a:r>
              <a:rPr lang="en-US"/>
              <a:t>Click to edit Master text styles</a:t>
            </a:r>
          </a:p>
        </p:txBody>
      </p:sp>
      <p:sp>
        <p:nvSpPr>
          <p:cNvPr id="37" name="Picture Placeholder 36">
            <a:extLst>
              <a:ext uri="{FF2B5EF4-FFF2-40B4-BE49-F238E27FC236}">
                <a16:creationId xmlns:a16="http://schemas.microsoft.com/office/drawing/2014/main" id="{FBDB3FD3-4F52-4E28-B639-5F73070E47D9}"/>
              </a:ext>
            </a:extLst>
          </p:cNvPr>
          <p:cNvSpPr>
            <a:spLocks noGrp="1"/>
          </p:cNvSpPr>
          <p:nvPr>
            <p:ph type="pic" sz="quarter" idx="20"/>
          </p:nvPr>
        </p:nvSpPr>
        <p:spPr>
          <a:xfrm>
            <a:off x="878337" y="2555551"/>
            <a:ext cx="1484985" cy="1280160"/>
          </a:xfrm>
          <a:custGeom>
            <a:avLst/>
            <a:gdLst>
              <a:gd name="connsiteX0" fmla="*/ 320040 w 1484985"/>
              <a:gd name="connsiteY0" fmla="*/ 0 h 1280160"/>
              <a:gd name="connsiteX1" fmla="*/ 1164945 w 1484985"/>
              <a:gd name="connsiteY1" fmla="*/ 0 h 1280160"/>
              <a:gd name="connsiteX2" fmla="*/ 1484985 w 1484985"/>
              <a:gd name="connsiteY2" fmla="*/ 640080 h 1280160"/>
              <a:gd name="connsiteX3" fmla="*/ 1164945 w 1484985"/>
              <a:gd name="connsiteY3" fmla="*/ 1280160 h 1280160"/>
              <a:gd name="connsiteX4" fmla="*/ 320040 w 1484985"/>
              <a:gd name="connsiteY4" fmla="*/ 1280160 h 1280160"/>
              <a:gd name="connsiteX5" fmla="*/ 0 w 1484985"/>
              <a:gd name="connsiteY5" fmla="*/ 640080 h 128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84985" h="1280160">
                <a:moveTo>
                  <a:pt x="320040" y="0"/>
                </a:moveTo>
                <a:lnTo>
                  <a:pt x="1164945" y="0"/>
                </a:lnTo>
                <a:lnTo>
                  <a:pt x="1484985" y="640080"/>
                </a:lnTo>
                <a:lnTo>
                  <a:pt x="1164945" y="1280160"/>
                </a:lnTo>
                <a:lnTo>
                  <a:pt x="320040" y="1280160"/>
                </a:lnTo>
                <a:lnTo>
                  <a:pt x="0" y="640080"/>
                </a:lnTo>
                <a:close/>
              </a:path>
            </a:pathLst>
          </a:custGeom>
        </p:spPr>
        <p:txBody>
          <a:bodyPr wrap="square" anchor="ctr">
            <a:noAutofit/>
          </a:bodyPr>
          <a:lstStyle>
            <a:lvl1pPr algn="ctr">
              <a:buNone/>
              <a:defRPr/>
            </a:lvl1pPr>
          </a:lstStyle>
          <a:p>
            <a:r>
              <a:rPr lang="en-US" dirty="0"/>
              <a:t>Click icon to add picture</a:t>
            </a:r>
          </a:p>
        </p:txBody>
      </p:sp>
    </p:spTree>
    <p:extLst>
      <p:ext uri="{BB962C8B-B14F-4D97-AF65-F5344CB8AC3E}">
        <p14:creationId xmlns:p14="http://schemas.microsoft.com/office/powerpoint/2010/main" val="150585527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40" name="Content Placeholder 39">
            <a:extLst>
              <a:ext uri="{FF2B5EF4-FFF2-40B4-BE49-F238E27FC236}">
                <a16:creationId xmlns:a16="http://schemas.microsoft.com/office/drawing/2014/main" id="{6BB16225-AC51-4525-A1E8-438B8B0B7361}"/>
              </a:ext>
            </a:extLst>
          </p:cNvPr>
          <p:cNvSpPr>
            <a:spLocks noGrp="1"/>
          </p:cNvSpPr>
          <p:nvPr>
            <p:ph sz="quarter" idx="12"/>
          </p:nvPr>
        </p:nvSpPr>
        <p:spPr>
          <a:xfrm>
            <a:off x="173965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1" name="Content Placeholder 39">
            <a:extLst>
              <a:ext uri="{FF2B5EF4-FFF2-40B4-BE49-F238E27FC236}">
                <a16:creationId xmlns:a16="http://schemas.microsoft.com/office/drawing/2014/main" id="{6EC38F38-5935-49D5-AA85-4182E82D6FF2}"/>
              </a:ext>
            </a:extLst>
          </p:cNvPr>
          <p:cNvSpPr>
            <a:spLocks noGrp="1"/>
          </p:cNvSpPr>
          <p:nvPr>
            <p:ph sz="quarter" idx="13"/>
          </p:nvPr>
        </p:nvSpPr>
        <p:spPr>
          <a:xfrm>
            <a:off x="173965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2" name="Content Placeholder 39">
            <a:extLst>
              <a:ext uri="{FF2B5EF4-FFF2-40B4-BE49-F238E27FC236}">
                <a16:creationId xmlns:a16="http://schemas.microsoft.com/office/drawing/2014/main" id="{51C9D5ED-A19A-42A1-9200-C77E39E6F5C5}"/>
              </a:ext>
            </a:extLst>
          </p:cNvPr>
          <p:cNvSpPr>
            <a:spLocks noGrp="1"/>
          </p:cNvSpPr>
          <p:nvPr>
            <p:ph sz="quarter" idx="14"/>
          </p:nvPr>
        </p:nvSpPr>
        <p:spPr>
          <a:xfrm>
            <a:off x="173965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3" name="Content Placeholder 39">
            <a:extLst>
              <a:ext uri="{FF2B5EF4-FFF2-40B4-BE49-F238E27FC236}">
                <a16:creationId xmlns:a16="http://schemas.microsoft.com/office/drawing/2014/main" id="{47A95437-77F3-4E2C-8470-57587793A103}"/>
              </a:ext>
            </a:extLst>
          </p:cNvPr>
          <p:cNvSpPr>
            <a:spLocks noGrp="1"/>
          </p:cNvSpPr>
          <p:nvPr>
            <p:ph sz="quarter" idx="15"/>
          </p:nvPr>
        </p:nvSpPr>
        <p:spPr>
          <a:xfrm>
            <a:off x="7493865" y="2117897"/>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4" name="Content Placeholder 39">
            <a:extLst>
              <a:ext uri="{FF2B5EF4-FFF2-40B4-BE49-F238E27FC236}">
                <a16:creationId xmlns:a16="http://schemas.microsoft.com/office/drawing/2014/main" id="{CB1EA2BE-D294-486E-88F0-2AA9518A6E63}"/>
              </a:ext>
            </a:extLst>
          </p:cNvPr>
          <p:cNvSpPr>
            <a:spLocks noGrp="1"/>
          </p:cNvSpPr>
          <p:nvPr>
            <p:ph sz="quarter" idx="16"/>
          </p:nvPr>
        </p:nvSpPr>
        <p:spPr>
          <a:xfrm>
            <a:off x="7493865" y="4724146"/>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45" name="Content Placeholder 39">
            <a:extLst>
              <a:ext uri="{FF2B5EF4-FFF2-40B4-BE49-F238E27FC236}">
                <a16:creationId xmlns:a16="http://schemas.microsoft.com/office/drawing/2014/main" id="{108734A0-880E-44E2-858F-7AA6C6B0A5A3}"/>
              </a:ext>
            </a:extLst>
          </p:cNvPr>
          <p:cNvSpPr>
            <a:spLocks noGrp="1"/>
          </p:cNvSpPr>
          <p:nvPr>
            <p:ph sz="quarter" idx="17"/>
          </p:nvPr>
        </p:nvSpPr>
        <p:spPr>
          <a:xfrm>
            <a:off x="7493865" y="3420892"/>
            <a:ext cx="4208386" cy="912812"/>
          </a:xfrm>
          <a:prstGeom prst="rect">
            <a:avLst/>
          </a:prstGeom>
        </p:spPr>
        <p:txBody>
          <a:bodyPr/>
          <a:lstStyle>
            <a:lvl1pPr>
              <a:buNone/>
              <a:defRPr kumimoji="0" lang="en-US" sz="1800" b="1" i="0" u="none" strike="noStrike" kern="1200" cap="none" spc="0" normalizeH="0" baseline="0" dirty="0" smtClean="0">
                <a:ln>
                  <a:noFill/>
                </a:ln>
                <a:solidFill>
                  <a:schemeClr val="accent4"/>
                </a:solidFill>
                <a:effectLst/>
                <a:uLnTx/>
                <a:uFillTx/>
                <a:latin typeface="+mj-lt"/>
                <a:ea typeface="+mn-ea"/>
                <a:cs typeface="Biome Light" panose="020B0303030204020804" pitchFamily="34" charset="0"/>
              </a:defRPr>
            </a:lvl1pPr>
            <a:lvl2pPr marL="0" indent="0">
              <a:buNone/>
              <a:defRPr kumimoji="0" lang="en-US" sz="1600" b="0" i="0" u="none" strike="noStrike" kern="1200" cap="none" spc="0" normalizeH="0" baseline="0" dirty="0" smtClean="0">
                <a:ln>
                  <a:noFill/>
                </a:ln>
                <a:solidFill>
                  <a:schemeClr val="tx1"/>
                </a:solidFill>
                <a:effectLst/>
                <a:uLnTx/>
                <a:uFillTx/>
                <a:latin typeface="+mn-lt"/>
                <a:ea typeface="+mn-ea"/>
                <a:cs typeface="Biome Light" panose="020B0303030204020804" pitchFamily="34" charset="0"/>
              </a:defRPr>
            </a:lvl2pPr>
          </a:lstStyle>
          <a:p>
            <a:pPr lvl="0"/>
            <a:r>
              <a:rPr lang="en-US"/>
              <a:t>Click to edit Master text styles</a:t>
            </a:r>
          </a:p>
          <a:p>
            <a:pPr lvl="1"/>
            <a:r>
              <a:rPr lang="en-US"/>
              <a:t>Second level</a:t>
            </a:r>
          </a:p>
        </p:txBody>
      </p:sp>
      <p:sp>
        <p:nvSpPr>
          <p:cNvPr id="10" name="Title 1">
            <a:extLst>
              <a:ext uri="{FF2B5EF4-FFF2-40B4-BE49-F238E27FC236}">
                <a16:creationId xmlns:a16="http://schemas.microsoft.com/office/drawing/2014/main" id="{63CED4CD-5348-488E-A883-0486DD5749A7}"/>
              </a:ext>
            </a:extLst>
          </p:cNvPr>
          <p:cNvSpPr>
            <a:spLocks noGrp="1"/>
          </p:cNvSpPr>
          <p:nvPr>
            <p:ph type="title"/>
          </p:nvPr>
        </p:nvSpPr>
        <p:spPr>
          <a:xfrm>
            <a:off x="660400" y="805213"/>
            <a:ext cx="10693400" cy="830997"/>
          </a:xfrm>
          <a:prstGeom prst="rect">
            <a:avLst/>
          </a:prstGeom>
        </p:spPr>
        <p:txBody>
          <a:bodyPr/>
          <a:lstStyle>
            <a:lvl1pPr>
              <a:defRPr sz="4800" b="1">
                <a:solidFill>
                  <a:schemeClr val="tx1"/>
                </a:solidFill>
              </a:defRPr>
            </a:lvl1pPr>
          </a:lstStyle>
          <a:p>
            <a:r>
              <a:rPr lang="en-US"/>
              <a:t>Click to edit Master title style</a:t>
            </a:r>
            <a:endParaRPr lang="en-US" dirty="0"/>
          </a:p>
        </p:txBody>
      </p:sp>
    </p:spTree>
    <p:extLst>
      <p:ext uri="{BB962C8B-B14F-4D97-AF65-F5344CB8AC3E}">
        <p14:creationId xmlns:p14="http://schemas.microsoft.com/office/powerpoint/2010/main" val="7827062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3">
            <a:extLst>
              <a:ext uri="{FF2B5EF4-FFF2-40B4-BE49-F238E27FC236}">
                <a16:creationId xmlns:a16="http://schemas.microsoft.com/office/drawing/2014/main" id="{A1AD702D-965C-40E9-8D23-D82E2CFA9E61}"/>
              </a:ext>
            </a:extLst>
          </p:cNvPr>
          <p:cNvSpPr txBox="1">
            <a:spLocks/>
          </p:cNvSpPr>
          <p:nvPr userDrawn="1"/>
        </p:nvSpPr>
        <p:spPr>
          <a:xfrm>
            <a:off x="660396"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7BD5F78-1C10-49D6-8616-C9F20406C112}" type="datetime1">
              <a:rPr lang="en-US" sz="1100" smtClean="0">
                <a:solidFill>
                  <a:schemeClr val="accent2"/>
                </a:solidFill>
              </a:rPr>
              <a:pPr/>
              <a:t>1/19/2023</a:t>
            </a:fld>
            <a:endParaRPr lang="en-US" sz="1100" dirty="0">
              <a:solidFill>
                <a:schemeClr val="accent2"/>
              </a:solidFill>
            </a:endParaRPr>
          </a:p>
        </p:txBody>
      </p:sp>
      <p:sp>
        <p:nvSpPr>
          <p:cNvPr id="5" name="Footer Placeholder 4">
            <a:extLst>
              <a:ext uri="{FF2B5EF4-FFF2-40B4-BE49-F238E27FC236}">
                <a16:creationId xmlns:a16="http://schemas.microsoft.com/office/drawing/2014/main" id="{793E0959-6855-4447-BAEC-D32B47712F07}"/>
              </a:ext>
            </a:extLst>
          </p:cNvPr>
          <p:cNvSpPr txBox="1">
            <a:spLocks/>
          </p:cNvSpPr>
          <p:nvPr userDrawn="1"/>
        </p:nvSpPr>
        <p:spPr>
          <a:xfrm>
            <a:off x="1445526" y="6378906"/>
            <a:ext cx="41148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r>
              <a:rPr lang="en-US" sz="1100" b="1" dirty="0">
                <a:solidFill>
                  <a:schemeClr val="accent2"/>
                </a:solidFill>
              </a:rPr>
              <a:t>Annual Review</a:t>
            </a:r>
          </a:p>
        </p:txBody>
      </p:sp>
      <p:sp>
        <p:nvSpPr>
          <p:cNvPr id="7" name="Slide Number Placeholder 5">
            <a:extLst>
              <a:ext uri="{FF2B5EF4-FFF2-40B4-BE49-F238E27FC236}">
                <a16:creationId xmlns:a16="http://schemas.microsoft.com/office/drawing/2014/main" id="{13A05B6A-9124-4DBB-843A-84818A8F79FC}"/>
              </a:ext>
            </a:extLst>
          </p:cNvPr>
          <p:cNvSpPr txBox="1">
            <a:spLocks/>
          </p:cNvSpPr>
          <p:nvPr userDrawn="1"/>
        </p:nvSpPr>
        <p:spPr>
          <a:xfrm>
            <a:off x="8805338" y="6378906"/>
            <a:ext cx="2743200" cy="365125"/>
          </a:xfrm>
          <a:prstGeom prst="rect">
            <a:avLst/>
          </a:prstGeom>
        </p:spPr>
        <p:txBody>
          <a:bodyPr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fld id="{2C18C1E5-FB55-42F5-BD6D-9CC153FCDBE6}" type="slidenum">
              <a:rPr lang="en-US" sz="1100" smtClean="0">
                <a:solidFill>
                  <a:schemeClr val="accent4"/>
                </a:solidFill>
              </a:rPr>
              <a:pPr algn="r"/>
              <a:t>‹#›</a:t>
            </a:fld>
            <a:endParaRPr lang="en-US" sz="1100" dirty="0">
              <a:solidFill>
                <a:schemeClr val="accent4"/>
              </a:solidFill>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88" r:id="rId3"/>
    <p:sldLayoutId id="2147483681" r:id="rId4"/>
    <p:sldLayoutId id="2147483680" r:id="rId5"/>
    <p:sldLayoutId id="2147483682" r:id="rId6"/>
    <p:sldLayoutId id="2147483677" r:id="rId7"/>
    <p:sldLayoutId id="2147483654" r:id="rId8"/>
    <p:sldLayoutId id="2147483685" r:id="rId9"/>
    <p:sldLayoutId id="2147483684" r:id="rId10"/>
    <p:sldLayoutId id="2147483686" r:id="rId11"/>
    <p:sldLayoutId id="2147483687" r:id="rId12"/>
    <p:sldLayoutId id="2147483675" r:id="rId13"/>
  </p:sldLayoutIdLst>
  <p:hf hdr="0" ftr="0" dt="0"/>
  <p:txStyles>
    <p:titleStyle>
      <a:lvl1pPr algn="l" defTabSz="914400" rtl="0" eaLnBrk="1" latinLnBrk="0" hangingPunct="1">
        <a:lnSpc>
          <a:spcPct val="90000"/>
        </a:lnSpc>
        <a:spcBef>
          <a:spcPct val="0"/>
        </a:spcBef>
        <a:buNone/>
        <a:defRPr sz="3200" kern="120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27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hyperlink" Target="https://www.pixelstalk.net/abstract-wallpaper-hd/" TargetMode="External"/><Relationship Id="rId2" Type="http://schemas.openxmlformats.org/officeDocument/2006/relationships/image" Target="../media/image11.jpeg"/><Relationship Id="rId1" Type="http://schemas.openxmlformats.org/officeDocument/2006/relationships/slideLayout" Target="../slideLayouts/slideLayout11.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https://public.tableau.com/views/Elecroniccompanysalesdatainsights/Dashboard1?:language=en-US&amp;publish=yes&amp;:display_count=n&amp;:origin=viz_share_link" TargetMode="External"/><Relationship Id="rId2" Type="http://schemas.openxmlformats.org/officeDocument/2006/relationships/image" Target="../media/image14.jpeg"/><Relationship Id="rId1" Type="http://schemas.openxmlformats.org/officeDocument/2006/relationships/slideLayout" Target="../slideLayouts/slideLayout11.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hyperlink" Target="https://pxhere.com/en/photo/874949" TargetMode="External"/><Relationship Id="rId2" Type="http://schemas.openxmlformats.org/officeDocument/2006/relationships/image" Target="../media/image5.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chart" Target="../charts/chart1.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3" name="Picture Placeholder 12" descr="Blue glass building">
            <a:extLst>
              <a:ext uri="{FF2B5EF4-FFF2-40B4-BE49-F238E27FC236}">
                <a16:creationId xmlns:a16="http://schemas.microsoft.com/office/drawing/2014/main" id="{E6A5B61D-69C0-4661-AD66-3D72D9A6E86F}"/>
              </a:ext>
            </a:extLst>
          </p:cNvPr>
          <p:cNvPicPr>
            <a:picLocks noGrp="1" noChangeAspect="1"/>
          </p:cNvPicPr>
          <p:nvPr>
            <p:ph type="pic" sz="quarter" idx="10"/>
          </p:nvPr>
        </p:nvPicPr>
        <p:blipFill>
          <a:blip r:embed="rId3" cstate="screen">
            <a:alphaModFix amt="80000"/>
            <a:extLst>
              <a:ext uri="{28A0092B-C50C-407E-A947-70E740481C1C}">
                <a14:useLocalDpi xmlns:a14="http://schemas.microsoft.com/office/drawing/2010/main" val="0"/>
              </a:ext>
            </a:extLst>
          </a:blip>
          <a:srcRect/>
          <a:stretch/>
        </p:blipFill>
        <p:spPr>
          <a:xfrm>
            <a:off x="0" y="0"/>
            <a:ext cx="12192000" cy="6858000"/>
          </a:xfrm>
          <a:blipFill dpi="0" rotWithShape="1">
            <a:blip r:embed="rId4" cstate="screen">
              <a:alphaModFix amt="80000"/>
              <a:extLst>
                <a:ext uri="{28A0092B-C50C-407E-A947-70E740481C1C}">
                  <a14:useLocalDpi xmlns:a14="http://schemas.microsoft.com/office/drawing/2010/main" val="0"/>
                </a:ext>
              </a:extLst>
            </a:blip>
            <a:srcRect/>
            <a:stretch>
              <a:fillRect/>
            </a:stretch>
          </a:blipFill>
        </p:spPr>
      </p:pic>
      <p:sp>
        <p:nvSpPr>
          <p:cNvPr id="6" name="Hexagon 5">
            <a:extLst>
              <a:ext uri="{FF2B5EF4-FFF2-40B4-BE49-F238E27FC236}">
                <a16:creationId xmlns:a16="http://schemas.microsoft.com/office/drawing/2014/main" id="{38AF5374-EA50-4722-BB45-6C182E5A16AE}"/>
              </a:ext>
              <a:ext uri="{C183D7F6-B498-43B3-948B-1728B52AA6E4}">
                <adec:decorative xmlns:adec="http://schemas.microsoft.com/office/drawing/2017/decorative" val="1"/>
              </a:ext>
            </a:extLst>
          </p:cNvPr>
          <p:cNvSpPr/>
          <p:nvPr/>
        </p:nvSpPr>
        <p:spPr>
          <a:xfrm>
            <a:off x="3166402" y="903484"/>
            <a:ext cx="5859196" cy="5051033"/>
          </a:xfrm>
          <a:prstGeom prst="hexagon">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Title 6">
            <a:extLst>
              <a:ext uri="{FF2B5EF4-FFF2-40B4-BE49-F238E27FC236}">
                <a16:creationId xmlns:a16="http://schemas.microsoft.com/office/drawing/2014/main" id="{BD837CEB-1A69-4F72-95D4-054D82F09696}"/>
              </a:ext>
            </a:extLst>
          </p:cNvPr>
          <p:cNvSpPr>
            <a:spLocks noGrp="1"/>
          </p:cNvSpPr>
          <p:nvPr>
            <p:ph type="title"/>
          </p:nvPr>
        </p:nvSpPr>
        <p:spPr/>
        <p:txBody>
          <a:bodyPr/>
          <a:lstStyle/>
          <a:p>
            <a:r>
              <a:rPr lang="en-US" sz="4800" dirty="0"/>
              <a:t>Sales Data </a:t>
            </a:r>
            <a:br>
              <a:rPr lang="en-US" sz="4800" dirty="0"/>
            </a:br>
            <a:r>
              <a:rPr lang="en-US" sz="4800" dirty="0"/>
              <a:t>Analysis</a:t>
            </a:r>
            <a:endParaRPr lang="en-US" dirty="0"/>
          </a:p>
        </p:txBody>
      </p:sp>
      <p:sp>
        <p:nvSpPr>
          <p:cNvPr id="8" name="Text Placeholder 7">
            <a:extLst>
              <a:ext uri="{FF2B5EF4-FFF2-40B4-BE49-F238E27FC236}">
                <a16:creationId xmlns:a16="http://schemas.microsoft.com/office/drawing/2014/main" id="{9FFAF4E3-C8A2-4861-A67E-040D885F84F1}"/>
              </a:ext>
            </a:extLst>
          </p:cNvPr>
          <p:cNvSpPr>
            <a:spLocks noGrp="1"/>
          </p:cNvSpPr>
          <p:nvPr>
            <p:ph type="body" sz="quarter" idx="11"/>
          </p:nvPr>
        </p:nvSpPr>
        <p:spPr/>
        <p:txBody>
          <a:bodyPr/>
          <a:lstStyle/>
          <a:p>
            <a:r>
              <a:rPr lang="en-US" dirty="0"/>
              <a:t>ABC Electronics</a:t>
            </a:r>
          </a:p>
        </p:txBody>
      </p:sp>
      <p:sp>
        <p:nvSpPr>
          <p:cNvPr id="11" name="Text Placeholder 10">
            <a:extLst>
              <a:ext uri="{FF2B5EF4-FFF2-40B4-BE49-F238E27FC236}">
                <a16:creationId xmlns:a16="http://schemas.microsoft.com/office/drawing/2014/main" id="{E6DF5064-7AAC-4887-9BD5-FB6BC40A6768}"/>
              </a:ext>
            </a:extLst>
          </p:cNvPr>
          <p:cNvSpPr>
            <a:spLocks noGrp="1"/>
          </p:cNvSpPr>
          <p:nvPr>
            <p:ph type="body" sz="quarter" idx="13"/>
          </p:nvPr>
        </p:nvSpPr>
        <p:spPr/>
        <p:txBody>
          <a:bodyPr/>
          <a:lstStyle/>
          <a:p>
            <a:r>
              <a:rPr lang="en-US" dirty="0"/>
              <a:t>11-Jan, 2023</a:t>
            </a:r>
          </a:p>
          <a:p>
            <a:r>
              <a:rPr lang="en-US" dirty="0"/>
              <a:t>Mayank Porwal (Data Analyst)</a:t>
            </a:r>
          </a:p>
        </p:txBody>
      </p:sp>
      <p:sp>
        <p:nvSpPr>
          <p:cNvPr id="21" name="Hexagon 20">
            <a:extLst>
              <a:ext uri="{FF2B5EF4-FFF2-40B4-BE49-F238E27FC236}">
                <a16:creationId xmlns:a16="http://schemas.microsoft.com/office/drawing/2014/main" id="{35FAA64B-9D7A-4109-97E0-B0BAA29C475F}"/>
              </a:ext>
              <a:ext uri="{C183D7F6-B498-43B3-948B-1728B52AA6E4}">
                <adec:decorative xmlns:adec="http://schemas.microsoft.com/office/drawing/2017/decorative" val="1"/>
              </a:ext>
            </a:extLst>
          </p:cNvPr>
          <p:cNvSpPr/>
          <p:nvPr/>
        </p:nvSpPr>
        <p:spPr>
          <a:xfrm>
            <a:off x="7974278" y="5753530"/>
            <a:ext cx="651613" cy="561736"/>
          </a:xfrm>
          <a:prstGeom prst="hexagon">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Hexagon 15">
            <a:extLst>
              <a:ext uri="{FF2B5EF4-FFF2-40B4-BE49-F238E27FC236}">
                <a16:creationId xmlns:a16="http://schemas.microsoft.com/office/drawing/2014/main" id="{00A0E61B-8139-47E5-862B-C6D87AFF35A2}"/>
              </a:ext>
              <a:ext uri="{C183D7F6-B498-43B3-948B-1728B52AA6E4}">
                <adec:decorative xmlns:adec="http://schemas.microsoft.com/office/drawing/2017/decorative" val="1"/>
              </a:ext>
            </a:extLst>
          </p:cNvPr>
          <p:cNvSpPr/>
          <p:nvPr/>
        </p:nvSpPr>
        <p:spPr>
          <a:xfrm>
            <a:off x="2255521" y="2751804"/>
            <a:ext cx="785546" cy="677196"/>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Hexagon 17">
            <a:extLst>
              <a:ext uri="{FF2B5EF4-FFF2-40B4-BE49-F238E27FC236}">
                <a16:creationId xmlns:a16="http://schemas.microsoft.com/office/drawing/2014/main" id="{B06F39E4-24A5-44F2-BD9A-7E8C8AF2773B}"/>
              </a:ext>
              <a:ext uri="{C183D7F6-B498-43B3-948B-1728B52AA6E4}">
                <adec:decorative xmlns:adec="http://schemas.microsoft.com/office/drawing/2017/decorative" val="1"/>
              </a:ext>
            </a:extLst>
          </p:cNvPr>
          <p:cNvSpPr/>
          <p:nvPr/>
        </p:nvSpPr>
        <p:spPr>
          <a:xfrm>
            <a:off x="8021783" y="671564"/>
            <a:ext cx="392774" cy="338599"/>
          </a:xfrm>
          <a:prstGeom prst="hexagon">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Hexagon 1">
            <a:extLst>
              <a:ext uri="{FF2B5EF4-FFF2-40B4-BE49-F238E27FC236}">
                <a16:creationId xmlns:a16="http://schemas.microsoft.com/office/drawing/2014/main" id="{62F7433A-0BB9-4B38-A96F-AB1B77772B59}"/>
              </a:ext>
              <a:ext uri="{C183D7F6-B498-43B3-948B-1728B52AA6E4}">
                <adec:decorative xmlns:adec="http://schemas.microsoft.com/office/drawing/2017/decorative" val="1"/>
              </a:ext>
            </a:extLst>
          </p:cNvPr>
          <p:cNvSpPr/>
          <p:nvPr/>
        </p:nvSpPr>
        <p:spPr>
          <a:xfrm>
            <a:off x="2035398" y="3344350"/>
            <a:ext cx="196388" cy="169300"/>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6659930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6D6-C63D-4A7C-B1F1-1E8117B25D1A}"/>
              </a:ext>
            </a:extLst>
          </p:cNvPr>
          <p:cNvSpPr>
            <a:spLocks noGrp="1"/>
          </p:cNvSpPr>
          <p:nvPr>
            <p:ph type="title"/>
          </p:nvPr>
        </p:nvSpPr>
        <p:spPr>
          <a:xfrm>
            <a:off x="660399" y="418193"/>
            <a:ext cx="8271565" cy="830997"/>
          </a:xfrm>
        </p:spPr>
        <p:txBody>
          <a:bodyPr/>
          <a:lstStyle/>
          <a:p>
            <a:r>
              <a:rPr lang="en-US" dirty="0"/>
              <a:t>Category wise Compounded Sales </a:t>
            </a:r>
          </a:p>
        </p:txBody>
      </p:sp>
      <p:sp>
        <p:nvSpPr>
          <p:cNvPr id="9" name="Text Placeholder 8">
            <a:extLst>
              <a:ext uri="{FF2B5EF4-FFF2-40B4-BE49-F238E27FC236}">
                <a16:creationId xmlns:a16="http://schemas.microsoft.com/office/drawing/2014/main" id="{8127DC06-E3ED-47AA-A80C-6DC3AB8A23D3}"/>
              </a:ext>
            </a:extLst>
          </p:cNvPr>
          <p:cNvSpPr>
            <a:spLocks noGrp="1"/>
          </p:cNvSpPr>
          <p:nvPr>
            <p:ph type="body" sz="quarter" idx="14"/>
          </p:nvPr>
        </p:nvSpPr>
        <p:spPr/>
        <p:txBody>
          <a:bodyPr/>
          <a:lstStyle/>
          <a:p>
            <a:r>
              <a:rPr lang="en-US" dirty="0"/>
              <a:t>Opportunities</a:t>
            </a:r>
          </a:p>
        </p:txBody>
      </p:sp>
      <p:sp>
        <p:nvSpPr>
          <p:cNvPr id="8" name="Text Placeholder 7">
            <a:extLst>
              <a:ext uri="{FF2B5EF4-FFF2-40B4-BE49-F238E27FC236}">
                <a16:creationId xmlns:a16="http://schemas.microsoft.com/office/drawing/2014/main" id="{96982E48-3FB5-4F2E-AE87-E5E083865796}"/>
              </a:ext>
            </a:extLst>
          </p:cNvPr>
          <p:cNvSpPr>
            <a:spLocks noGrp="1"/>
          </p:cNvSpPr>
          <p:nvPr>
            <p:ph type="body" sz="quarter" idx="13"/>
          </p:nvPr>
        </p:nvSpPr>
        <p:spPr/>
        <p:txBody>
          <a:bodyPr/>
          <a:lstStyle/>
          <a:p>
            <a:r>
              <a:rPr lang="en-US" dirty="0"/>
              <a:t>Here we have a good thing to look upon which is we can clearly focus more on Switchgear category more as it is showing excellent scope of sales improvement</a:t>
            </a:r>
          </a:p>
          <a:p>
            <a:r>
              <a:rPr lang="en-US" dirty="0"/>
              <a:t>And also working on lighting category we can increase our revenue. But that also has been some signs of inconsistency.</a:t>
            </a:r>
          </a:p>
        </p:txBody>
      </p:sp>
      <p:graphicFrame>
        <p:nvGraphicFramePr>
          <p:cNvPr id="6" name="Table 5">
            <a:extLst>
              <a:ext uri="{FF2B5EF4-FFF2-40B4-BE49-F238E27FC236}">
                <a16:creationId xmlns:a16="http://schemas.microsoft.com/office/drawing/2014/main" id="{EA0CDCCC-4C0F-06CB-E64B-FCFC904AA89C}"/>
              </a:ext>
            </a:extLst>
          </p:cNvPr>
          <p:cNvGraphicFramePr>
            <a:graphicFrameLocks noGrp="1"/>
          </p:cNvGraphicFramePr>
          <p:nvPr>
            <p:extLst>
              <p:ext uri="{D42A27DB-BD31-4B8C-83A1-F6EECF244321}">
                <p14:modId xmlns:p14="http://schemas.microsoft.com/office/powerpoint/2010/main" val="616481805"/>
              </p:ext>
            </p:extLst>
          </p:nvPr>
        </p:nvGraphicFramePr>
        <p:xfrm>
          <a:off x="5790371" y="2495968"/>
          <a:ext cx="5753929" cy="2935288"/>
        </p:xfrm>
        <a:graphic>
          <a:graphicData uri="http://schemas.openxmlformats.org/drawingml/2006/table">
            <a:tbl>
              <a:tblPr/>
              <a:tblGrid>
                <a:gridCol w="1371869">
                  <a:extLst>
                    <a:ext uri="{9D8B030D-6E8A-4147-A177-3AD203B41FA5}">
                      <a16:colId xmlns:a16="http://schemas.microsoft.com/office/drawing/2014/main" val="2462525471"/>
                    </a:ext>
                  </a:extLst>
                </a:gridCol>
                <a:gridCol w="1238643">
                  <a:extLst>
                    <a:ext uri="{9D8B030D-6E8A-4147-A177-3AD203B41FA5}">
                      <a16:colId xmlns:a16="http://schemas.microsoft.com/office/drawing/2014/main" val="2686610068"/>
                    </a:ext>
                  </a:extLst>
                </a:gridCol>
                <a:gridCol w="763350">
                  <a:extLst>
                    <a:ext uri="{9D8B030D-6E8A-4147-A177-3AD203B41FA5}">
                      <a16:colId xmlns:a16="http://schemas.microsoft.com/office/drawing/2014/main" val="2691906169"/>
                    </a:ext>
                  </a:extLst>
                </a:gridCol>
                <a:gridCol w="763350">
                  <a:extLst>
                    <a:ext uri="{9D8B030D-6E8A-4147-A177-3AD203B41FA5}">
                      <a16:colId xmlns:a16="http://schemas.microsoft.com/office/drawing/2014/main" val="3692344442"/>
                    </a:ext>
                  </a:extLst>
                </a:gridCol>
                <a:gridCol w="763350">
                  <a:extLst>
                    <a:ext uri="{9D8B030D-6E8A-4147-A177-3AD203B41FA5}">
                      <a16:colId xmlns:a16="http://schemas.microsoft.com/office/drawing/2014/main" val="2217915047"/>
                    </a:ext>
                  </a:extLst>
                </a:gridCol>
                <a:gridCol w="853367">
                  <a:extLst>
                    <a:ext uri="{9D8B030D-6E8A-4147-A177-3AD203B41FA5}">
                      <a16:colId xmlns:a16="http://schemas.microsoft.com/office/drawing/2014/main" val="1062180093"/>
                    </a:ext>
                  </a:extLst>
                </a:gridCol>
              </a:tblGrid>
              <a:tr h="382864">
                <a:tc>
                  <a:txBody>
                    <a:bodyPr/>
                    <a:lstStyle/>
                    <a:p>
                      <a:pPr algn="ctr" fontAlgn="b"/>
                      <a:r>
                        <a:rPr lang="en-IN" sz="1100" b="1" i="0" u="none" strike="noStrike" dirty="0">
                          <a:solidFill>
                            <a:srgbClr val="000000"/>
                          </a:solidFill>
                          <a:effectLst/>
                          <a:latin typeface="Calibri" panose="020F0502020204030204" pitchFamily="34" charset="0"/>
                        </a:rPr>
                        <a:t>Category</a:t>
                      </a:r>
                    </a:p>
                  </a:txBody>
                  <a:tcPr marL="0" marR="0" marT="0" marB="0" anchor="b">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IN" sz="1100" b="1" i="0" u="none" strike="noStrike" dirty="0">
                          <a:solidFill>
                            <a:srgbClr val="000000"/>
                          </a:solidFill>
                          <a:effectLst/>
                          <a:latin typeface="Calibri" panose="020F0502020204030204" pitchFamily="34" charset="0"/>
                        </a:rPr>
                        <a:t>2019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IN" sz="1100" b="1" i="0" u="none" strike="noStrike" dirty="0">
                          <a:solidFill>
                            <a:srgbClr val="000000"/>
                          </a:solidFill>
                          <a:effectLst/>
                          <a:latin typeface="Calibri" panose="020F0502020204030204" pitchFamily="34" charset="0"/>
                        </a:rPr>
                        <a:t>2020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IN" sz="1100" b="1" i="0" u="none" strike="noStrike" dirty="0">
                          <a:solidFill>
                            <a:srgbClr val="000000"/>
                          </a:solidFill>
                          <a:effectLst/>
                          <a:latin typeface="Calibri" panose="020F0502020204030204" pitchFamily="34" charset="0"/>
                        </a:rPr>
                        <a:t>2021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IN" sz="1100" b="1" i="0" u="none" strike="noStrike" dirty="0">
                          <a:solidFill>
                            <a:srgbClr val="000000"/>
                          </a:solidFill>
                          <a:effectLst/>
                          <a:latin typeface="Calibri" panose="020F0502020204030204" pitchFamily="34" charset="0"/>
                        </a:rPr>
                        <a:t>2022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b"/>
                      <a:r>
                        <a:rPr lang="en-IN" sz="1100" b="1" i="0" u="none" strike="noStrike" dirty="0">
                          <a:solidFill>
                            <a:srgbClr val="000000"/>
                          </a:solidFill>
                          <a:effectLst/>
                          <a:latin typeface="Calibri" panose="020F0502020204030204" pitchFamily="34" charset="0"/>
                        </a:rPr>
                        <a:t>CAGR</a:t>
                      </a:r>
                    </a:p>
                  </a:txBody>
                  <a:tcPr marL="0" marR="0" marT="0" marB="0" anchor="b">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1437317"/>
                  </a:ext>
                </a:extLst>
              </a:tr>
              <a:tr h="364632">
                <a:tc>
                  <a:txBody>
                    <a:bodyPr/>
                    <a:lstStyle/>
                    <a:p>
                      <a:pPr algn="ctr" fontAlgn="b"/>
                      <a:r>
                        <a:rPr lang="en-IN" sz="1100" b="0" i="0" u="none" strike="noStrike" dirty="0">
                          <a:solidFill>
                            <a:srgbClr val="000000"/>
                          </a:solidFill>
                          <a:effectLst/>
                          <a:latin typeface="Calibri" panose="020F0502020204030204" pitchFamily="34" charset="0"/>
                        </a:rPr>
                        <a:t>Accessories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59119688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75453090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95721569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102308497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9918424"/>
                  </a:ext>
                </a:extLst>
              </a:tr>
              <a:tr h="364632">
                <a:tc>
                  <a:txBody>
                    <a:bodyPr/>
                    <a:lstStyle/>
                    <a:p>
                      <a:pPr algn="ctr" fontAlgn="b"/>
                      <a:r>
                        <a:rPr lang="en-IN" sz="1100" b="0" i="0" u="none" strike="noStrike" dirty="0">
                          <a:solidFill>
                            <a:srgbClr val="000000"/>
                          </a:solidFill>
                          <a:effectLst/>
                          <a:latin typeface="Calibri" panose="020F0502020204030204" pitchFamily="34" charset="0"/>
                        </a:rPr>
                        <a:t>Casing</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15209927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23965550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31979338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32528024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21%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4888112"/>
                  </a:ext>
                </a:extLst>
              </a:tr>
              <a:tr h="364632">
                <a:tc>
                  <a:txBody>
                    <a:bodyPr/>
                    <a:lstStyle/>
                    <a:p>
                      <a:pPr algn="ctr" fontAlgn="b"/>
                      <a:r>
                        <a:rPr lang="en-IN" sz="1100" b="0" i="0" u="none" strike="noStrike" dirty="0">
                          <a:solidFill>
                            <a:srgbClr val="000000"/>
                          </a:solidFill>
                          <a:effectLst/>
                          <a:latin typeface="Calibri" panose="020F0502020204030204" pitchFamily="34" charset="0"/>
                        </a:rPr>
                        <a:t>Lighting</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IN" sz="1100" b="0" i="0" u="none" strike="noStrike" dirty="0">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IN" sz="1100" b="0" i="0" u="none" strike="noStrike" dirty="0">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tc>
                  <a:txBody>
                    <a:bodyPr/>
                    <a:lstStyle/>
                    <a:p>
                      <a:pPr algn="ctr" fontAlgn="b"/>
                      <a:r>
                        <a:rPr lang="en-IN" sz="1100" b="0" i="0" u="none" strike="noStrike" dirty="0">
                          <a:solidFill>
                            <a:srgbClr val="000000"/>
                          </a:solidFill>
                          <a:effectLst/>
                          <a:latin typeface="Calibri" panose="020F0502020204030204" pitchFamily="34" charset="0"/>
                        </a:rPr>
                        <a:t>355599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100%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CE4D6"/>
                    </a:solidFill>
                  </a:tcPr>
                </a:tc>
                <a:extLst>
                  <a:ext uri="{0D108BD9-81ED-4DB2-BD59-A6C34878D82A}">
                    <a16:rowId xmlns:a16="http://schemas.microsoft.com/office/drawing/2014/main" val="274990457"/>
                  </a:ext>
                </a:extLst>
              </a:tr>
              <a:tr h="364632">
                <a:tc>
                  <a:txBody>
                    <a:bodyPr/>
                    <a:lstStyle/>
                    <a:p>
                      <a:pPr algn="ctr" fontAlgn="b"/>
                      <a:r>
                        <a:rPr lang="en-IN" sz="1100" b="0" i="0" u="none" strike="noStrike" dirty="0">
                          <a:solidFill>
                            <a:srgbClr val="000000"/>
                          </a:solidFill>
                          <a:effectLst/>
                          <a:latin typeface="Calibri" panose="020F0502020204030204" pitchFamily="34" charset="0"/>
                        </a:rPr>
                        <a:t>Pipes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24748378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36293033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67467093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73425175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31%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88728539"/>
                  </a:ext>
                </a:extLst>
              </a:tr>
              <a:tr h="364632">
                <a:tc>
                  <a:txBody>
                    <a:bodyPr/>
                    <a:lstStyle/>
                    <a:p>
                      <a:pPr algn="ctr" fontAlgn="b"/>
                      <a:r>
                        <a:rPr lang="en-IN" sz="1100" b="0" i="0" u="none" strike="noStrike" dirty="0">
                          <a:solidFill>
                            <a:srgbClr val="000000"/>
                          </a:solidFill>
                          <a:effectLst/>
                          <a:latin typeface="Calibri" panose="020F0502020204030204" pitchFamily="34" charset="0"/>
                        </a:rPr>
                        <a:t>Switches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14987878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20858895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20133124</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19317457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7%</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73820391"/>
                  </a:ext>
                </a:extLst>
              </a:tr>
              <a:tr h="364632">
                <a:tc>
                  <a:txBody>
                    <a:bodyPr/>
                    <a:lstStyle/>
                    <a:p>
                      <a:pPr algn="ctr" fontAlgn="b"/>
                      <a:r>
                        <a:rPr lang="en-IN" sz="1100" b="0" i="0" u="none" strike="noStrike" dirty="0">
                          <a:solidFill>
                            <a:srgbClr val="000000"/>
                          </a:solidFill>
                          <a:effectLst/>
                          <a:latin typeface="Calibri" panose="020F0502020204030204" pitchFamily="34" charset="0"/>
                        </a:rPr>
                        <a:t>Switchgear</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0</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133746</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1083689</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3183705</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188%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26016017"/>
                  </a:ext>
                </a:extLst>
              </a:tr>
              <a:tr h="364632">
                <a:tc>
                  <a:txBody>
                    <a:bodyPr/>
                    <a:lstStyle/>
                    <a:p>
                      <a:pPr algn="ctr" fontAlgn="b"/>
                      <a:r>
                        <a:rPr lang="en-IN" sz="1100" b="0" i="0" u="none" strike="noStrike" dirty="0">
                          <a:solidFill>
                            <a:srgbClr val="000000"/>
                          </a:solidFill>
                          <a:effectLst/>
                          <a:latin typeface="Calibri" panose="020F0502020204030204" pitchFamily="34" charset="0"/>
                        </a:rPr>
                        <a:t>Wires</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7617611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8192358</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13889891</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17468642</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IN" sz="1100" b="0" i="0" u="none" strike="noStrike" dirty="0">
                          <a:solidFill>
                            <a:srgbClr val="000000"/>
                          </a:solidFill>
                          <a:effectLst/>
                          <a:latin typeface="Calibri" panose="020F0502020204030204" pitchFamily="34" charset="0"/>
                        </a:rPr>
                        <a:t>23%</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0732774"/>
                  </a:ext>
                </a:extLst>
              </a:tr>
            </a:tbl>
          </a:graphicData>
        </a:graphic>
      </p:graphicFrame>
    </p:spTree>
    <p:extLst>
      <p:ext uri="{BB962C8B-B14F-4D97-AF65-F5344CB8AC3E}">
        <p14:creationId xmlns:p14="http://schemas.microsoft.com/office/powerpoint/2010/main" val="30073785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E0A57E6-5620-6EF6-84E9-3622AA63B3D4}"/>
              </a:ext>
            </a:extLst>
          </p:cNvPr>
          <p:cNvSpPr>
            <a:spLocks noGrp="1"/>
          </p:cNvSpPr>
          <p:nvPr>
            <p:ph type="body" sz="quarter" idx="13"/>
          </p:nvPr>
        </p:nvSpPr>
        <p:spPr>
          <a:xfrm>
            <a:off x="660399" y="2441423"/>
            <a:ext cx="4481444" cy="2935288"/>
          </a:xfrm>
        </p:spPr>
        <p:txBody>
          <a:bodyPr/>
          <a:lstStyle/>
          <a:p>
            <a:r>
              <a:rPr lang="en-US" dirty="0"/>
              <a:t>There are signs of rejection of our lighting products from different states like Madhya Pradesh, Rajasthan and others.</a:t>
            </a:r>
          </a:p>
          <a:p>
            <a:r>
              <a:rPr lang="en-US" dirty="0"/>
              <a:t>Because as we see the sales has only increased only in Odisha so we need understand what are things that customers at ohias are happy with or what our Salesmen in Odisha able to understand about Lighting category, which we can also implement to other states for this category.</a:t>
            </a:r>
            <a:endParaRPr lang="en-IN" dirty="0"/>
          </a:p>
        </p:txBody>
      </p:sp>
      <p:pic>
        <p:nvPicPr>
          <p:cNvPr id="10" name="Picture Placeholder 9">
            <a:extLst>
              <a:ext uri="{FF2B5EF4-FFF2-40B4-BE49-F238E27FC236}">
                <a16:creationId xmlns:a16="http://schemas.microsoft.com/office/drawing/2014/main" id="{A3C5035D-C612-A05D-1DD4-C806508F295B}"/>
              </a:ext>
            </a:extLst>
          </p:cNvPr>
          <p:cNvPicPr>
            <a:picLocks noGrp="1" noChangeAspect="1"/>
          </p:cNvPicPr>
          <p:nvPr>
            <p:ph type="pic" sz="quarter" idx="17"/>
          </p:nvPr>
        </p:nvPicPr>
        <p:blipFill>
          <a:blip r:embed="rId2" cstate="screen">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p:blipFill>
        <p:spPr/>
      </p:pic>
      <p:sp>
        <p:nvSpPr>
          <p:cNvPr id="7" name="Title 6">
            <a:extLst>
              <a:ext uri="{FF2B5EF4-FFF2-40B4-BE49-F238E27FC236}">
                <a16:creationId xmlns:a16="http://schemas.microsoft.com/office/drawing/2014/main" id="{FA3C1E5E-147A-548C-92A8-CA2486E79C4D}"/>
              </a:ext>
            </a:extLst>
          </p:cNvPr>
          <p:cNvSpPr>
            <a:spLocks noGrp="1"/>
          </p:cNvSpPr>
          <p:nvPr>
            <p:ph type="title"/>
          </p:nvPr>
        </p:nvSpPr>
        <p:spPr>
          <a:xfrm>
            <a:off x="660399" y="805213"/>
            <a:ext cx="9172713" cy="830997"/>
          </a:xfrm>
        </p:spPr>
        <p:txBody>
          <a:bodyPr/>
          <a:lstStyle/>
          <a:p>
            <a:r>
              <a:rPr lang="en-US" sz="4400" dirty="0"/>
              <a:t>Understanding Lighting Category</a:t>
            </a:r>
            <a:endParaRPr lang="en-IN" sz="4400" dirty="0"/>
          </a:p>
        </p:txBody>
      </p:sp>
      <p:pic>
        <p:nvPicPr>
          <p:cNvPr id="8" name="Picture 7">
            <a:extLst>
              <a:ext uri="{FF2B5EF4-FFF2-40B4-BE49-F238E27FC236}">
                <a16:creationId xmlns:a16="http://schemas.microsoft.com/office/drawing/2014/main" id="{C84C19E6-6710-BC75-D6E5-DE95F9126550}"/>
              </a:ext>
            </a:extLst>
          </p:cNvPr>
          <p:cNvPicPr>
            <a:picLocks noChangeAspect="1"/>
          </p:cNvPicPr>
          <p:nvPr/>
        </p:nvPicPr>
        <p:blipFill rotWithShape="1">
          <a:blip r:embed="rId4" cstate="screen">
            <a:extLst>
              <a:ext uri="{28A0092B-C50C-407E-A947-70E740481C1C}">
                <a14:useLocalDpi xmlns:a14="http://schemas.microsoft.com/office/drawing/2010/main" val="0"/>
              </a:ext>
            </a:extLst>
          </a:blip>
          <a:srcRect/>
          <a:stretch/>
        </p:blipFill>
        <p:spPr>
          <a:xfrm>
            <a:off x="5141844" y="1906404"/>
            <a:ext cx="7050156" cy="4469523"/>
          </a:xfrm>
          <a:prstGeom prst="rect">
            <a:avLst/>
          </a:prstGeom>
        </p:spPr>
      </p:pic>
    </p:spTree>
    <p:extLst>
      <p:ext uri="{BB962C8B-B14F-4D97-AF65-F5344CB8AC3E}">
        <p14:creationId xmlns:p14="http://schemas.microsoft.com/office/powerpoint/2010/main" val="31403083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75907ADA-B603-AB22-E35C-4D19CE52FCCF}"/>
              </a:ext>
            </a:extLst>
          </p:cNvPr>
          <p:cNvSpPr>
            <a:spLocks noGrp="1"/>
          </p:cNvSpPr>
          <p:nvPr>
            <p:ph type="body" sz="quarter" idx="13"/>
          </p:nvPr>
        </p:nvSpPr>
        <p:spPr>
          <a:xfrm>
            <a:off x="402466" y="899795"/>
            <a:ext cx="8449986" cy="976574"/>
          </a:xfrm>
        </p:spPr>
        <p:txBody>
          <a:bodyPr/>
          <a:lstStyle/>
          <a:p>
            <a:r>
              <a:rPr lang="en-US" dirty="0"/>
              <a:t>Need to diversify our Sales pan India which can improve our sales also which will build Warehouses – Manufacturing units in different other States of India which will help achieve the goal of expansion and diversification.</a:t>
            </a:r>
            <a:endParaRPr lang="en-IN" dirty="0"/>
          </a:p>
        </p:txBody>
      </p:sp>
      <p:sp>
        <p:nvSpPr>
          <p:cNvPr id="7" name="Title 6">
            <a:extLst>
              <a:ext uri="{FF2B5EF4-FFF2-40B4-BE49-F238E27FC236}">
                <a16:creationId xmlns:a16="http://schemas.microsoft.com/office/drawing/2014/main" id="{A05F5B8A-93DB-98C6-BF93-1BAFC3FEFF47}"/>
              </a:ext>
            </a:extLst>
          </p:cNvPr>
          <p:cNvSpPr>
            <a:spLocks noGrp="1"/>
          </p:cNvSpPr>
          <p:nvPr>
            <p:ph type="title"/>
          </p:nvPr>
        </p:nvSpPr>
        <p:spPr>
          <a:xfrm>
            <a:off x="402466" y="68798"/>
            <a:ext cx="6084957" cy="830997"/>
          </a:xfrm>
        </p:spPr>
        <p:txBody>
          <a:bodyPr/>
          <a:lstStyle/>
          <a:p>
            <a:r>
              <a:rPr lang="en-US" dirty="0"/>
              <a:t>Geographic Statistics</a:t>
            </a:r>
            <a:endParaRPr lang="en-IN" dirty="0"/>
          </a:p>
        </p:txBody>
      </p:sp>
      <p:pic>
        <p:nvPicPr>
          <p:cNvPr id="19" name="Picture 18">
            <a:extLst>
              <a:ext uri="{FF2B5EF4-FFF2-40B4-BE49-F238E27FC236}">
                <a16:creationId xmlns:a16="http://schemas.microsoft.com/office/drawing/2014/main" id="{A22B2F15-5E8B-DA0D-C3DC-D60A94CF63B4}"/>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a:stretch/>
        </p:blipFill>
        <p:spPr>
          <a:xfrm>
            <a:off x="2531165" y="1969134"/>
            <a:ext cx="7129670" cy="4529593"/>
          </a:xfrm>
          <a:prstGeom prst="rect">
            <a:avLst/>
          </a:prstGeom>
        </p:spPr>
      </p:pic>
    </p:spTree>
    <p:extLst>
      <p:ext uri="{BB962C8B-B14F-4D97-AF65-F5344CB8AC3E}">
        <p14:creationId xmlns:p14="http://schemas.microsoft.com/office/powerpoint/2010/main" val="8385045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181F4F1-1598-451D-250A-E4E5BC5E2E7B}"/>
              </a:ext>
            </a:extLst>
          </p:cNvPr>
          <p:cNvSpPr>
            <a:spLocks noGrp="1"/>
          </p:cNvSpPr>
          <p:nvPr>
            <p:ph type="title"/>
          </p:nvPr>
        </p:nvSpPr>
        <p:spPr>
          <a:xfrm>
            <a:off x="700156" y="275126"/>
            <a:ext cx="6323496" cy="830997"/>
          </a:xfrm>
        </p:spPr>
        <p:txBody>
          <a:bodyPr/>
          <a:lstStyle/>
          <a:p>
            <a:r>
              <a:rPr lang="en-US" dirty="0"/>
              <a:t>Dashboard Snap-Shot</a:t>
            </a:r>
            <a:endParaRPr lang="en-IN" dirty="0"/>
          </a:p>
        </p:txBody>
      </p:sp>
      <p:pic>
        <p:nvPicPr>
          <p:cNvPr id="8" name="Picture Placeholder 4" descr="close up of building">
            <a:extLst>
              <a:ext uri="{FF2B5EF4-FFF2-40B4-BE49-F238E27FC236}">
                <a16:creationId xmlns:a16="http://schemas.microsoft.com/office/drawing/2014/main" id="{99F02108-D0B1-CBFE-1FD3-6886BCF9DA69}"/>
              </a:ext>
            </a:extLst>
          </p:cNvPr>
          <p:cNvPicPr>
            <a:picLocks noChangeAspect="1"/>
          </p:cNvPicPr>
          <p:nvPr/>
        </p:nvPicPr>
        <p:blipFill rotWithShape="1">
          <a:blip r:embed="rId2" cstate="screen">
            <a:extLst>
              <a:ext uri="{28A0092B-C50C-407E-A947-70E740481C1C}">
                <a14:useLocalDpi xmlns:a14="http://schemas.microsoft.com/office/drawing/2010/main" val="0"/>
              </a:ext>
            </a:extLst>
          </a:blip>
          <a:srcRect/>
          <a:stretch/>
        </p:blipFill>
        <p:spPr>
          <a:xfrm>
            <a:off x="9261475" y="0"/>
            <a:ext cx="2930525" cy="1560513"/>
          </a:xfrm>
          <a:custGeom>
            <a:avLst/>
            <a:gdLst>
              <a:gd name="connsiteX0" fmla="*/ 562125 w 2930353"/>
              <a:gd name="connsiteY0" fmla="*/ 435632 h 1559882"/>
              <a:gd name="connsiteX1" fmla="*/ 1124250 w 2930353"/>
              <a:gd name="connsiteY1" fmla="*/ 997757 h 1559882"/>
              <a:gd name="connsiteX2" fmla="*/ 562125 w 2930353"/>
              <a:gd name="connsiteY2" fmla="*/ 1559882 h 1559882"/>
              <a:gd name="connsiteX3" fmla="*/ 0 w 2930353"/>
              <a:gd name="connsiteY3" fmla="*/ 997757 h 1559882"/>
              <a:gd name="connsiteX4" fmla="*/ 562125 w 2930353"/>
              <a:gd name="connsiteY4" fmla="*/ 435632 h 1559882"/>
              <a:gd name="connsiteX5" fmla="*/ 1475035 w 2930353"/>
              <a:gd name="connsiteY5" fmla="*/ 0 h 1559882"/>
              <a:gd name="connsiteX6" fmla="*/ 2930353 w 2930353"/>
              <a:gd name="connsiteY6" fmla="*/ 0 h 1559882"/>
              <a:gd name="connsiteX7" fmla="*/ 2930353 w 2930353"/>
              <a:gd name="connsiteY7" fmla="*/ 1239091 h 1559882"/>
              <a:gd name="connsiteX8" fmla="*/ 2822571 w 2930353"/>
              <a:gd name="connsiteY8" fmla="*/ 1328020 h 1559882"/>
              <a:gd name="connsiteX9" fmla="*/ 2282653 w 2930353"/>
              <a:gd name="connsiteY9" fmla="*/ 1492942 h 1559882"/>
              <a:gd name="connsiteX10" fmla="*/ 1316979 w 2930353"/>
              <a:gd name="connsiteY10" fmla="*/ 527268 h 1559882"/>
              <a:gd name="connsiteX11" fmla="*/ 1392867 w 2930353"/>
              <a:gd name="connsiteY11" fmla="*/ 151384 h 155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30353" h="1559882">
                <a:moveTo>
                  <a:pt x="562125" y="435632"/>
                </a:moveTo>
                <a:cubicBezTo>
                  <a:pt x="872578" y="435632"/>
                  <a:pt x="1124250" y="687304"/>
                  <a:pt x="1124250" y="997757"/>
                </a:cubicBezTo>
                <a:cubicBezTo>
                  <a:pt x="1124250" y="1308210"/>
                  <a:pt x="872578" y="1559882"/>
                  <a:pt x="562125" y="1559882"/>
                </a:cubicBezTo>
                <a:cubicBezTo>
                  <a:pt x="251672" y="1559882"/>
                  <a:pt x="0" y="1308210"/>
                  <a:pt x="0" y="997757"/>
                </a:cubicBezTo>
                <a:cubicBezTo>
                  <a:pt x="0" y="687304"/>
                  <a:pt x="251672" y="435632"/>
                  <a:pt x="562125" y="435632"/>
                </a:cubicBezTo>
                <a:close/>
                <a:moveTo>
                  <a:pt x="1475035" y="0"/>
                </a:moveTo>
                <a:lnTo>
                  <a:pt x="2930353" y="0"/>
                </a:lnTo>
                <a:lnTo>
                  <a:pt x="2930353" y="1239091"/>
                </a:lnTo>
                <a:lnTo>
                  <a:pt x="2822571" y="1328020"/>
                </a:lnTo>
                <a:cubicBezTo>
                  <a:pt x="2668448" y="1432143"/>
                  <a:pt x="2482651" y="1492942"/>
                  <a:pt x="2282653" y="1492942"/>
                </a:cubicBezTo>
                <a:cubicBezTo>
                  <a:pt x="1749326" y="1492942"/>
                  <a:pt x="1316979" y="1060595"/>
                  <a:pt x="1316979" y="527268"/>
                </a:cubicBezTo>
                <a:cubicBezTo>
                  <a:pt x="1316979" y="393936"/>
                  <a:pt x="1344001" y="266916"/>
                  <a:pt x="1392867" y="151384"/>
                </a:cubicBezTo>
                <a:close/>
              </a:path>
            </a:pathLst>
          </a:custGeom>
        </p:spPr>
      </p:pic>
      <p:pic>
        <p:nvPicPr>
          <p:cNvPr id="10" name="Picture 9">
            <a:hlinkClick r:id="rId3"/>
            <a:extLst>
              <a:ext uri="{FF2B5EF4-FFF2-40B4-BE49-F238E27FC236}">
                <a16:creationId xmlns:a16="http://schemas.microsoft.com/office/drawing/2014/main" id="{7988C9C8-2FC5-E82C-61CE-F4DA02438D40}"/>
              </a:ext>
            </a:extLst>
          </p:cNvPr>
          <p:cNvPicPr>
            <a:picLocks noChangeAspect="1"/>
          </p:cNvPicPr>
          <p:nvPr/>
        </p:nvPicPr>
        <p:blipFill rotWithShape="1">
          <a:blip r:embed="rId4" cstate="screen">
            <a:extLst>
              <a:ext uri="{28A0092B-C50C-407E-A947-70E740481C1C}">
                <a14:useLocalDpi xmlns:a14="http://schemas.microsoft.com/office/drawing/2010/main" val="0"/>
              </a:ext>
            </a:extLst>
          </a:blip>
          <a:srcRect/>
          <a:stretch/>
        </p:blipFill>
        <p:spPr>
          <a:xfrm>
            <a:off x="0" y="1673"/>
            <a:ext cx="12192000" cy="6856327"/>
          </a:xfrm>
          <a:prstGeom prst="rect">
            <a:avLst/>
          </a:prstGeom>
        </p:spPr>
      </p:pic>
    </p:spTree>
    <p:extLst>
      <p:ext uri="{BB962C8B-B14F-4D97-AF65-F5344CB8AC3E}">
        <p14:creationId xmlns:p14="http://schemas.microsoft.com/office/powerpoint/2010/main" val="35138622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A4448-4930-46E0-AD53-50021D9DCF2B}"/>
              </a:ext>
            </a:extLst>
          </p:cNvPr>
          <p:cNvSpPr>
            <a:spLocks noGrp="1"/>
          </p:cNvSpPr>
          <p:nvPr>
            <p:ph type="title"/>
          </p:nvPr>
        </p:nvSpPr>
        <p:spPr>
          <a:xfrm>
            <a:off x="717636" y="489550"/>
            <a:ext cx="4275138" cy="830997"/>
          </a:xfrm>
        </p:spPr>
        <p:txBody>
          <a:bodyPr/>
          <a:lstStyle/>
          <a:p>
            <a:r>
              <a:rPr lang="en-US" dirty="0"/>
              <a:t>Conclusion</a:t>
            </a:r>
          </a:p>
          <a:p>
            <a:endParaRPr lang="en-US" dirty="0"/>
          </a:p>
        </p:txBody>
      </p:sp>
      <p:sp>
        <p:nvSpPr>
          <p:cNvPr id="3" name="Text Placeholder 2">
            <a:extLst>
              <a:ext uri="{FF2B5EF4-FFF2-40B4-BE49-F238E27FC236}">
                <a16:creationId xmlns:a16="http://schemas.microsoft.com/office/drawing/2014/main" id="{123F6824-E409-4436-9F53-FF50E9FB0CC0}"/>
              </a:ext>
            </a:extLst>
          </p:cNvPr>
          <p:cNvSpPr>
            <a:spLocks noGrp="1"/>
          </p:cNvSpPr>
          <p:nvPr>
            <p:ph type="body" sz="quarter" idx="10"/>
          </p:nvPr>
        </p:nvSpPr>
        <p:spPr>
          <a:xfrm>
            <a:off x="581819" y="1364397"/>
            <a:ext cx="4546772" cy="4358010"/>
          </a:xfrm>
        </p:spPr>
        <p:txBody>
          <a:bodyPr/>
          <a:lstStyle/>
          <a:p>
            <a:pPr marL="342900" indent="-342900">
              <a:buFont typeface="Courier New" panose="02070309020205020404" pitchFamily="49" charset="0"/>
              <a:buChar char="o"/>
            </a:pPr>
            <a:r>
              <a:rPr lang="en-US" dirty="0"/>
              <a:t>For </a:t>
            </a:r>
            <a:r>
              <a:rPr lang="en-US" b="1" dirty="0"/>
              <a:t>Expanding business </a:t>
            </a:r>
            <a:r>
              <a:rPr lang="en-US" dirty="0"/>
              <a:t>pan India which will </a:t>
            </a:r>
            <a:r>
              <a:rPr lang="en-US" b="1" dirty="0"/>
              <a:t>reduce</a:t>
            </a:r>
            <a:r>
              <a:rPr lang="en-US" dirty="0"/>
              <a:t> our </a:t>
            </a:r>
            <a:r>
              <a:rPr lang="en-US" b="1" dirty="0"/>
              <a:t>dependency</a:t>
            </a:r>
            <a:r>
              <a:rPr lang="en-US" dirty="0"/>
              <a:t> on handful of customers should </a:t>
            </a:r>
            <a:r>
              <a:rPr lang="en-US" b="1" dirty="0"/>
              <a:t>build</a:t>
            </a:r>
            <a:r>
              <a:rPr lang="en-US" dirty="0"/>
              <a:t> either </a:t>
            </a:r>
            <a:r>
              <a:rPr lang="en-US" b="1" dirty="0"/>
              <a:t>Warehouses </a:t>
            </a:r>
            <a:r>
              <a:rPr lang="en-US" dirty="0"/>
              <a:t>in different states or Setup </a:t>
            </a:r>
            <a:r>
              <a:rPr lang="en-US" b="1" dirty="0"/>
              <a:t>Manufacturing units </a:t>
            </a:r>
            <a:r>
              <a:rPr lang="en-US" dirty="0"/>
              <a:t>if possible to diversify.</a:t>
            </a:r>
          </a:p>
          <a:p>
            <a:pPr marL="342900" indent="-342900">
              <a:buFont typeface="Courier New" panose="02070309020205020404" pitchFamily="49" charset="0"/>
              <a:buChar char="o"/>
            </a:pPr>
            <a:r>
              <a:rPr lang="en-US" dirty="0"/>
              <a:t>We need to </a:t>
            </a:r>
            <a:r>
              <a:rPr lang="en-US" b="1" dirty="0"/>
              <a:t>focus </a:t>
            </a:r>
            <a:r>
              <a:rPr lang="en-US" dirty="0"/>
              <a:t>on </a:t>
            </a:r>
            <a:r>
              <a:rPr lang="en-US" b="1" dirty="0"/>
              <a:t>sales</a:t>
            </a:r>
            <a:r>
              <a:rPr lang="en-US" dirty="0"/>
              <a:t> of </a:t>
            </a:r>
            <a:r>
              <a:rPr lang="en-US" b="1" dirty="0"/>
              <a:t>pipe</a:t>
            </a:r>
            <a:r>
              <a:rPr lang="en-US" dirty="0"/>
              <a:t> category products </a:t>
            </a:r>
            <a:r>
              <a:rPr lang="en-US" b="1" dirty="0"/>
              <a:t>concern</a:t>
            </a:r>
            <a:r>
              <a:rPr lang="en-US" dirty="0"/>
              <a:t>s.</a:t>
            </a:r>
          </a:p>
          <a:p>
            <a:pPr marL="342900" indent="-342900">
              <a:buFont typeface="Courier New" panose="02070309020205020404" pitchFamily="49" charset="0"/>
              <a:buChar char="o"/>
            </a:pPr>
            <a:r>
              <a:rPr lang="en-US" dirty="0"/>
              <a:t>And </a:t>
            </a:r>
            <a:r>
              <a:rPr lang="en-US" b="1" dirty="0"/>
              <a:t>Development of Switchgear </a:t>
            </a:r>
            <a:r>
              <a:rPr lang="en-US" dirty="0"/>
              <a:t>products which can is seeing good growth can help company grow its sales exponentially</a:t>
            </a:r>
          </a:p>
          <a:p>
            <a:pPr marL="342900" indent="-342900">
              <a:buFont typeface="Courier New" panose="02070309020205020404" pitchFamily="49" charset="0"/>
              <a:buChar char="o"/>
            </a:pPr>
            <a:r>
              <a:rPr lang="en-US" dirty="0"/>
              <a:t>Also </a:t>
            </a:r>
            <a:r>
              <a:rPr lang="en-US" b="1" dirty="0"/>
              <a:t>Lighting</a:t>
            </a:r>
            <a:r>
              <a:rPr lang="en-US" dirty="0"/>
              <a:t> category which is just launched will need our attention</a:t>
            </a:r>
          </a:p>
          <a:p>
            <a:endParaRPr lang="en-US" dirty="0"/>
          </a:p>
        </p:txBody>
      </p:sp>
      <p:pic>
        <p:nvPicPr>
          <p:cNvPr id="20" name="Picture Placeholder 8" descr="close up of bridge">
            <a:extLst>
              <a:ext uri="{FF2B5EF4-FFF2-40B4-BE49-F238E27FC236}">
                <a16:creationId xmlns:a16="http://schemas.microsoft.com/office/drawing/2014/main" id="{2EC47CED-7A85-4080-9C7C-3921E48924A7}"/>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5888038" y="533400"/>
            <a:ext cx="5541962" cy="5611813"/>
          </a:xfrm>
        </p:spPr>
      </p:pic>
    </p:spTree>
    <p:extLst>
      <p:ext uri="{BB962C8B-B14F-4D97-AF65-F5344CB8AC3E}">
        <p14:creationId xmlns:p14="http://schemas.microsoft.com/office/powerpoint/2010/main" val="715534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EF304F5-32C5-4869-B185-859B567855A8}"/>
              </a:ext>
            </a:extLst>
          </p:cNvPr>
          <p:cNvSpPr>
            <a:spLocks noGrp="1"/>
          </p:cNvSpPr>
          <p:nvPr>
            <p:ph type="title"/>
          </p:nvPr>
        </p:nvSpPr>
        <p:spPr/>
        <p:txBody>
          <a:bodyPr/>
          <a:lstStyle/>
          <a:p>
            <a:r>
              <a:rPr lang="en-US" dirty="0"/>
              <a:t>Agenda</a:t>
            </a:r>
          </a:p>
        </p:txBody>
      </p:sp>
      <p:sp>
        <p:nvSpPr>
          <p:cNvPr id="7" name="Text Placeholder 6">
            <a:extLst>
              <a:ext uri="{FF2B5EF4-FFF2-40B4-BE49-F238E27FC236}">
                <a16:creationId xmlns:a16="http://schemas.microsoft.com/office/drawing/2014/main" id="{B21C28F5-3CA3-4B78-B5C9-550C00BB3174}"/>
              </a:ext>
            </a:extLst>
          </p:cNvPr>
          <p:cNvSpPr>
            <a:spLocks noGrp="1"/>
          </p:cNvSpPr>
          <p:nvPr>
            <p:ph type="body" sz="quarter" idx="12"/>
          </p:nvPr>
        </p:nvSpPr>
        <p:spPr/>
        <p:txBody>
          <a:bodyPr/>
          <a:lstStyle/>
          <a:p>
            <a:r>
              <a:rPr lang="en-US" dirty="0"/>
              <a:t>Introduction</a:t>
            </a:r>
          </a:p>
          <a:p>
            <a:r>
              <a:rPr lang="en-US" dirty="0"/>
              <a:t>Data Used for Analysis</a:t>
            </a:r>
          </a:p>
          <a:p>
            <a:r>
              <a:rPr lang="en-US" dirty="0"/>
              <a:t>Concerns About The Company</a:t>
            </a:r>
          </a:p>
          <a:p>
            <a:r>
              <a:rPr lang="en-US" dirty="0"/>
              <a:t>Suggestions</a:t>
            </a:r>
          </a:p>
          <a:p>
            <a:r>
              <a:rPr lang="en-US" dirty="0"/>
              <a:t>Dashboard snapshot</a:t>
            </a:r>
          </a:p>
          <a:p>
            <a:r>
              <a:rPr lang="en-US" dirty="0"/>
              <a:t>Summary</a:t>
            </a:r>
          </a:p>
        </p:txBody>
      </p:sp>
      <p:pic>
        <p:nvPicPr>
          <p:cNvPr id="11" name="Picture Placeholder 10" descr="close up of building">
            <a:extLst>
              <a:ext uri="{FF2B5EF4-FFF2-40B4-BE49-F238E27FC236}">
                <a16:creationId xmlns:a16="http://schemas.microsoft.com/office/drawing/2014/main" id="{1CE2008D-DBCE-465F-90DA-B28A4E525131}"/>
              </a:ext>
            </a:extLst>
          </p:cNvPr>
          <p:cNvPicPr>
            <a:picLocks noGrp="1" noChangeAspect="1"/>
          </p:cNvPicPr>
          <p:nvPr>
            <p:ph type="pic" sz="quarter" idx="10"/>
          </p:nvPr>
        </p:nvPicPr>
        <p:blipFill>
          <a:blip r:embed="rId3" cstate="screen">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1341901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EF53E3-F88C-4203-A489-8C9D57513DF6}"/>
              </a:ext>
            </a:extLst>
          </p:cNvPr>
          <p:cNvSpPr>
            <a:spLocks noGrp="1"/>
          </p:cNvSpPr>
          <p:nvPr>
            <p:ph type="title"/>
          </p:nvPr>
        </p:nvSpPr>
        <p:spPr/>
        <p:txBody>
          <a:bodyPr/>
          <a:lstStyle/>
          <a:p>
            <a:r>
              <a:rPr lang="en-US" dirty="0"/>
              <a:t>Introduction</a:t>
            </a:r>
          </a:p>
        </p:txBody>
      </p:sp>
      <p:sp>
        <p:nvSpPr>
          <p:cNvPr id="8" name="Text Placeholder 7">
            <a:extLst>
              <a:ext uri="{FF2B5EF4-FFF2-40B4-BE49-F238E27FC236}">
                <a16:creationId xmlns:a16="http://schemas.microsoft.com/office/drawing/2014/main" id="{6F03AADD-A4FE-4CE8-944C-3F9C9777F0AB}"/>
              </a:ext>
            </a:extLst>
          </p:cNvPr>
          <p:cNvSpPr>
            <a:spLocks noGrp="1"/>
          </p:cNvSpPr>
          <p:nvPr>
            <p:ph type="body" sz="quarter" idx="12"/>
          </p:nvPr>
        </p:nvSpPr>
        <p:spPr>
          <a:xfrm>
            <a:off x="660400" y="1702317"/>
            <a:ext cx="4275138" cy="3560763"/>
          </a:xfrm>
        </p:spPr>
        <p:txBody>
          <a:bodyPr anchor="ctr"/>
          <a:lstStyle/>
          <a:p>
            <a:pPr marL="0" indent="0">
              <a:buNone/>
            </a:pPr>
            <a:r>
              <a:rPr lang="en-US" dirty="0"/>
              <a:t>Today we will </a:t>
            </a:r>
            <a:r>
              <a:rPr lang="en-US" i="1" dirty="0"/>
              <a:t>analyze, </a:t>
            </a:r>
            <a:r>
              <a:rPr lang="en-US" dirty="0"/>
              <a:t>review and understand </a:t>
            </a:r>
            <a:r>
              <a:rPr lang="en-US" sz="2050" i="1" dirty="0"/>
              <a:t>business</a:t>
            </a:r>
            <a:r>
              <a:rPr lang="en-US" dirty="0"/>
              <a:t> problem using some insights about sales from data and Try to get some suggestions what could be done to improve the concerns for the company.</a:t>
            </a:r>
          </a:p>
          <a:p>
            <a:pPr marL="0" indent="0">
              <a:buNone/>
            </a:pPr>
            <a:endParaRPr lang="en-US" dirty="0"/>
          </a:p>
        </p:txBody>
      </p:sp>
      <p:pic>
        <p:nvPicPr>
          <p:cNvPr id="4" name="Picture Placeholder 3" descr="close up of building">
            <a:extLst>
              <a:ext uri="{FF2B5EF4-FFF2-40B4-BE49-F238E27FC236}">
                <a16:creationId xmlns:a16="http://schemas.microsoft.com/office/drawing/2014/main" id="{5EAB7860-C105-46A8-8B51-C886DCFAB528}"/>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val="0"/>
              </a:ext>
            </a:extLst>
          </a:blip>
          <a:srcRect/>
          <a:stretch>
            <a:fillRect/>
          </a:stretch>
        </p:blipFill>
        <p:spPr/>
      </p:pic>
    </p:spTree>
    <p:extLst>
      <p:ext uri="{BB962C8B-B14F-4D97-AF65-F5344CB8AC3E}">
        <p14:creationId xmlns:p14="http://schemas.microsoft.com/office/powerpoint/2010/main" val="36967703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C696FCB-3AB5-C972-1EF9-08D714EA6363}"/>
              </a:ext>
            </a:extLst>
          </p:cNvPr>
          <p:cNvSpPr>
            <a:spLocks noGrp="1"/>
          </p:cNvSpPr>
          <p:nvPr>
            <p:ph type="body" sz="quarter" idx="12"/>
          </p:nvPr>
        </p:nvSpPr>
        <p:spPr>
          <a:xfrm>
            <a:off x="660400" y="1702317"/>
            <a:ext cx="4275138" cy="3560763"/>
          </a:xfrm>
        </p:spPr>
        <p:txBody>
          <a:bodyPr anchor="ctr"/>
          <a:lstStyle/>
          <a:p>
            <a:pPr marL="0" indent="0">
              <a:buNone/>
            </a:pPr>
            <a:r>
              <a:rPr lang="en-US" dirty="0"/>
              <a:t>We have used sales data that has information like sales date, customer id, product name, category of the product, order value and region of order.</a:t>
            </a:r>
            <a:endParaRPr lang="en-IN" dirty="0"/>
          </a:p>
        </p:txBody>
      </p:sp>
      <p:pic>
        <p:nvPicPr>
          <p:cNvPr id="8" name="Picture Placeholder 7">
            <a:extLst>
              <a:ext uri="{FF2B5EF4-FFF2-40B4-BE49-F238E27FC236}">
                <a16:creationId xmlns:a16="http://schemas.microsoft.com/office/drawing/2014/main" id="{305B12D8-C870-5B6A-94FF-A3385C018E03}"/>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a:stretch>
            <a:fillRect/>
          </a:stretch>
        </p:blipFill>
        <p:spPr/>
      </p:pic>
      <p:sp>
        <p:nvSpPr>
          <p:cNvPr id="4" name="Title 3">
            <a:extLst>
              <a:ext uri="{FF2B5EF4-FFF2-40B4-BE49-F238E27FC236}">
                <a16:creationId xmlns:a16="http://schemas.microsoft.com/office/drawing/2014/main" id="{4F2AE8D6-7A7C-601C-C2EC-E01BDD919EF0}"/>
              </a:ext>
            </a:extLst>
          </p:cNvPr>
          <p:cNvSpPr>
            <a:spLocks noGrp="1"/>
          </p:cNvSpPr>
          <p:nvPr>
            <p:ph type="title"/>
          </p:nvPr>
        </p:nvSpPr>
        <p:spPr/>
        <p:txBody>
          <a:bodyPr/>
          <a:lstStyle/>
          <a:p>
            <a:r>
              <a:rPr lang="en-US" dirty="0"/>
              <a:t>Data Source</a:t>
            </a:r>
            <a:endParaRPr lang="en-IN" dirty="0"/>
          </a:p>
        </p:txBody>
      </p:sp>
    </p:spTree>
    <p:extLst>
      <p:ext uri="{BB962C8B-B14F-4D97-AF65-F5344CB8AC3E}">
        <p14:creationId xmlns:p14="http://schemas.microsoft.com/office/powerpoint/2010/main" val="1150206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10" name="Picture Placeholder 9" descr="Escalators">
            <a:extLst>
              <a:ext uri="{FF2B5EF4-FFF2-40B4-BE49-F238E27FC236}">
                <a16:creationId xmlns:a16="http://schemas.microsoft.com/office/drawing/2014/main" id="{067ABCFB-135D-465A-8D06-3042F9E75BB6}"/>
              </a:ext>
            </a:extLst>
          </p:cNvPr>
          <p:cNvPicPr>
            <a:picLocks noGrp="1" noChangeAspect="1"/>
          </p:cNvPicPr>
          <p:nvPr>
            <p:ph type="pic" sz="quarter" idx="10"/>
          </p:nvPr>
        </p:nvPicPr>
        <p:blipFill rotWithShape="1">
          <a:blip r:embed="rId2" cstate="screen">
            <a:alphaModFix amt="60000"/>
            <a:extLst>
              <a:ext uri="{28A0092B-C50C-407E-A947-70E740481C1C}">
                <a14:useLocalDpi xmlns:a14="http://schemas.microsoft.com/office/drawing/2010/main" val="0"/>
              </a:ext>
            </a:extLst>
          </a:blip>
          <a:srcRect/>
          <a:stretch/>
        </p:blipFill>
        <p:spPr>
          <a:xfrm>
            <a:off x="15605" y="0"/>
            <a:ext cx="12192001" cy="6858000"/>
          </a:xfrm>
        </p:spPr>
      </p:pic>
      <p:sp>
        <p:nvSpPr>
          <p:cNvPr id="3" name="Rectangle 2">
            <a:extLst>
              <a:ext uri="{FF2B5EF4-FFF2-40B4-BE49-F238E27FC236}">
                <a16:creationId xmlns:a16="http://schemas.microsoft.com/office/drawing/2014/main" id="{47310966-9752-4035-9DD5-FFBC93FC094D}"/>
              </a:ext>
              <a:ext uri="{C183D7F6-B498-43B3-948B-1728B52AA6E4}">
                <adec:decorative xmlns:adec="http://schemas.microsoft.com/office/drawing/2017/decorative" val="1"/>
              </a:ext>
            </a:extLst>
          </p:cNvPr>
          <p:cNvSpPr/>
          <p:nvPr/>
        </p:nvSpPr>
        <p:spPr>
          <a:xfrm>
            <a:off x="3718560" y="1181123"/>
            <a:ext cx="4754880" cy="4495754"/>
          </a:xfrm>
          <a:prstGeom prst="rect">
            <a:avLst/>
          </a:prstGeom>
          <a:solidFill>
            <a:schemeClr val="accent5">
              <a:alpha val="40000"/>
            </a:schemeClr>
          </a:solidFill>
          <a:ln w="6032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0">
            <a:extLst>
              <a:ext uri="{FF2B5EF4-FFF2-40B4-BE49-F238E27FC236}">
                <a16:creationId xmlns:a16="http://schemas.microsoft.com/office/drawing/2014/main" id="{3D9E7E43-0082-4819-947F-94AD5664FC83}"/>
              </a:ext>
            </a:extLst>
          </p:cNvPr>
          <p:cNvSpPr>
            <a:spLocks noGrp="1"/>
          </p:cNvSpPr>
          <p:nvPr>
            <p:ph type="title"/>
          </p:nvPr>
        </p:nvSpPr>
        <p:spPr/>
        <p:txBody>
          <a:bodyPr/>
          <a:lstStyle/>
          <a:p>
            <a:pPr rtl="0" eaLnBrk="1" latinLnBrk="0" hangingPunct="1"/>
            <a:r>
              <a:rPr lang="en-US" sz="4800" kern="1200" dirty="0">
                <a:effectLst/>
                <a:latin typeface="Calibri Light" panose="020F0302020204030204" pitchFamily="34" charset="0"/>
                <a:ea typeface="+mn-ea"/>
                <a:cs typeface="+mn-cs"/>
              </a:rPr>
              <a:t>Major Insights/ Concerns</a:t>
            </a:r>
            <a:endParaRPr lang="en-US" dirty="0"/>
          </a:p>
        </p:txBody>
      </p:sp>
      <p:sp>
        <p:nvSpPr>
          <p:cNvPr id="6" name="Rectangle 5">
            <a:extLst>
              <a:ext uri="{FF2B5EF4-FFF2-40B4-BE49-F238E27FC236}">
                <a16:creationId xmlns:a16="http://schemas.microsoft.com/office/drawing/2014/main" id="{BFF64F07-1F8D-4F69-87E4-03E837E975EE}"/>
              </a:ext>
              <a:ext uri="{C183D7F6-B498-43B3-948B-1728B52AA6E4}">
                <adec:decorative xmlns:adec="http://schemas.microsoft.com/office/drawing/2017/decorative" val="1"/>
              </a:ext>
            </a:extLst>
          </p:cNvPr>
          <p:cNvSpPr/>
          <p:nvPr/>
        </p:nvSpPr>
        <p:spPr>
          <a:xfrm>
            <a:off x="2918168" y="1181123"/>
            <a:ext cx="459924" cy="45992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FD0393EC-C7F4-46AA-8768-FF7CD4DE0552}"/>
              </a:ext>
              <a:ext uri="{C183D7F6-B498-43B3-948B-1728B52AA6E4}">
                <adec:decorative xmlns:adec="http://schemas.microsoft.com/office/drawing/2017/decorative" val="1"/>
              </a:ext>
            </a:extLst>
          </p:cNvPr>
          <p:cNvSpPr/>
          <p:nvPr/>
        </p:nvSpPr>
        <p:spPr>
          <a:xfrm>
            <a:off x="8531920" y="5840880"/>
            <a:ext cx="284372" cy="28437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Text Placeholder 4">
            <a:extLst>
              <a:ext uri="{FF2B5EF4-FFF2-40B4-BE49-F238E27FC236}">
                <a16:creationId xmlns:a16="http://schemas.microsoft.com/office/drawing/2014/main" id="{6B6DDC29-DFE2-4F0C-9C81-DDBC9CD8D269}"/>
              </a:ext>
            </a:extLst>
          </p:cNvPr>
          <p:cNvSpPr>
            <a:spLocks noGrp="1"/>
          </p:cNvSpPr>
          <p:nvPr>
            <p:ph type="body" sz="quarter" idx="11"/>
          </p:nvPr>
        </p:nvSpPr>
        <p:spPr/>
        <p:txBody>
          <a:bodyPr/>
          <a:lstStyle/>
          <a:p>
            <a:r>
              <a:rPr lang="en-US" dirty="0"/>
              <a:t>Let’s dive in</a:t>
            </a:r>
          </a:p>
        </p:txBody>
      </p:sp>
    </p:spTree>
    <p:extLst>
      <p:ext uri="{BB962C8B-B14F-4D97-AF65-F5344CB8AC3E}">
        <p14:creationId xmlns:p14="http://schemas.microsoft.com/office/powerpoint/2010/main" val="11102512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EEDAF89-0ECD-416A-93E5-A300FF0B9702}"/>
              </a:ext>
            </a:extLst>
          </p:cNvPr>
          <p:cNvSpPr>
            <a:spLocks noGrp="1"/>
          </p:cNvSpPr>
          <p:nvPr>
            <p:ph type="title"/>
          </p:nvPr>
        </p:nvSpPr>
        <p:spPr>
          <a:xfrm>
            <a:off x="838198" y="152419"/>
            <a:ext cx="10515600" cy="700115"/>
          </a:xfrm>
        </p:spPr>
        <p:txBody>
          <a:bodyPr/>
          <a:lstStyle/>
          <a:p>
            <a:r>
              <a:rPr lang="en-US" dirty="0"/>
              <a:t>Sales</a:t>
            </a:r>
          </a:p>
        </p:txBody>
      </p:sp>
      <p:sp>
        <p:nvSpPr>
          <p:cNvPr id="3" name="Text Placeholder 1">
            <a:extLst>
              <a:ext uri="{FF2B5EF4-FFF2-40B4-BE49-F238E27FC236}">
                <a16:creationId xmlns:a16="http://schemas.microsoft.com/office/drawing/2014/main" id="{C05DF42F-90E4-DE6B-C215-F93C4FEBE8FB}"/>
              </a:ext>
            </a:extLst>
          </p:cNvPr>
          <p:cNvSpPr txBox="1">
            <a:spLocks/>
          </p:cNvSpPr>
          <p:nvPr/>
        </p:nvSpPr>
        <p:spPr>
          <a:xfrm>
            <a:off x="838199" y="985057"/>
            <a:ext cx="10515599" cy="1148543"/>
          </a:xfrm>
          <a:prstGeom prst="rect">
            <a:avLst/>
          </a:prstGeom>
        </p:spPr>
        <p:txBody>
          <a:bodyPr anchor="ct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 typeface="Wingdings" panose="05000000000000000000" pitchFamily="2" charset="2"/>
              <a:buChar char="v"/>
            </a:pPr>
            <a:r>
              <a:rPr lang="en-US" dirty="0"/>
              <a:t>Sales has become stagnant lately which is only 8% growth in sales from 2021 – 2022 one of the major concerns and this is across all the categories except  switchgears. </a:t>
            </a:r>
          </a:p>
          <a:p>
            <a:pPr>
              <a:lnSpc>
                <a:spcPct val="100000"/>
              </a:lnSpc>
              <a:buFont typeface="Wingdings" panose="05000000000000000000" pitchFamily="2" charset="2"/>
              <a:buChar char="v"/>
            </a:pPr>
            <a:r>
              <a:rPr lang="en-US" i="1" dirty="0"/>
              <a:t>Suggestion</a:t>
            </a:r>
            <a:r>
              <a:rPr lang="en-US" dirty="0"/>
              <a:t>: Need to work with sales department and understand the reason behind. Lately sales has reduced majorly because of </a:t>
            </a:r>
            <a:r>
              <a:rPr lang="en-US" b="1" dirty="0"/>
              <a:t>drop in Pipes sale </a:t>
            </a:r>
            <a:r>
              <a:rPr lang="en-US" dirty="0"/>
              <a:t>so need to understand what is the need of market that has changed.</a:t>
            </a:r>
          </a:p>
        </p:txBody>
      </p:sp>
      <p:pic>
        <p:nvPicPr>
          <p:cNvPr id="4" name="Picture 3">
            <a:extLst>
              <a:ext uri="{FF2B5EF4-FFF2-40B4-BE49-F238E27FC236}">
                <a16:creationId xmlns:a16="http://schemas.microsoft.com/office/drawing/2014/main" id="{849B842B-1D71-4EC3-1B61-32BF8BDD5E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88208" y="2292627"/>
            <a:ext cx="8815580" cy="4102964"/>
          </a:xfrm>
          <a:prstGeom prst="rect">
            <a:avLst/>
          </a:prstGeom>
        </p:spPr>
      </p:pic>
    </p:spTree>
    <p:extLst>
      <p:ext uri="{BB962C8B-B14F-4D97-AF65-F5344CB8AC3E}">
        <p14:creationId xmlns:p14="http://schemas.microsoft.com/office/powerpoint/2010/main" val="25800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A86A9EC-640F-47FB-AA92-2851B3012347}"/>
              </a:ext>
            </a:extLst>
          </p:cNvPr>
          <p:cNvSpPr>
            <a:spLocks noGrp="1"/>
          </p:cNvSpPr>
          <p:nvPr>
            <p:ph type="title"/>
          </p:nvPr>
        </p:nvSpPr>
        <p:spPr>
          <a:xfrm>
            <a:off x="838199" y="93822"/>
            <a:ext cx="10515600" cy="700115"/>
          </a:xfrm>
        </p:spPr>
        <p:txBody>
          <a:bodyPr/>
          <a:lstStyle/>
          <a:p>
            <a:r>
              <a:rPr lang="en-US" dirty="0"/>
              <a:t>Inconsistency in sales</a:t>
            </a:r>
          </a:p>
        </p:txBody>
      </p:sp>
      <p:sp>
        <p:nvSpPr>
          <p:cNvPr id="3" name="Text Placeholder 1">
            <a:extLst>
              <a:ext uri="{FF2B5EF4-FFF2-40B4-BE49-F238E27FC236}">
                <a16:creationId xmlns:a16="http://schemas.microsoft.com/office/drawing/2014/main" id="{C0E20D31-5E87-1A7B-3A2A-0C6ABED0041C}"/>
              </a:ext>
            </a:extLst>
          </p:cNvPr>
          <p:cNvSpPr txBox="1">
            <a:spLocks/>
          </p:cNvSpPr>
          <p:nvPr/>
        </p:nvSpPr>
        <p:spPr>
          <a:xfrm>
            <a:off x="198783" y="1144083"/>
            <a:ext cx="11781182" cy="957513"/>
          </a:xfrm>
          <a:prstGeom prst="rect">
            <a:avLst/>
          </a:prstGeom>
        </p:spPr>
        <p:txBody>
          <a:bodyPr anchor="ct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 typeface="Wingdings" panose="05000000000000000000" pitchFamily="2" charset="2"/>
              <a:buChar char="v"/>
            </a:pPr>
            <a:r>
              <a:rPr lang="en-US" dirty="0"/>
              <a:t>Our sales has not really been increasing or even consistent when checked Month-on-Month basis we see that only </a:t>
            </a:r>
            <a:r>
              <a:rPr lang="en-US" b="1" dirty="0"/>
              <a:t>18</a:t>
            </a:r>
            <a:r>
              <a:rPr lang="en-US" dirty="0"/>
              <a:t> out </a:t>
            </a:r>
            <a:r>
              <a:rPr lang="en-US" b="1" dirty="0"/>
              <a:t>of 41 months </a:t>
            </a:r>
            <a:r>
              <a:rPr lang="en-US" dirty="0"/>
              <a:t>have seen </a:t>
            </a:r>
            <a:r>
              <a:rPr lang="en-US" b="1" dirty="0"/>
              <a:t>positive</a:t>
            </a:r>
            <a:r>
              <a:rPr lang="en-US" dirty="0"/>
              <a:t> sales growth where as in </a:t>
            </a:r>
            <a:r>
              <a:rPr lang="en-US" b="1" dirty="0"/>
              <a:t>23</a:t>
            </a:r>
            <a:r>
              <a:rPr lang="en-US" dirty="0"/>
              <a:t> months we have </a:t>
            </a:r>
            <a:r>
              <a:rPr lang="en-US" b="1" dirty="0"/>
              <a:t>negative sales </a:t>
            </a:r>
            <a:r>
              <a:rPr lang="en-US" dirty="0"/>
              <a:t>when compared to previous month. (here we have not considered April-May 2020 as they where heavily effected by covid and could be misguiding)</a:t>
            </a:r>
          </a:p>
          <a:p>
            <a:pPr>
              <a:lnSpc>
                <a:spcPct val="100000"/>
              </a:lnSpc>
              <a:buFont typeface="Wingdings" panose="05000000000000000000" pitchFamily="2" charset="2"/>
              <a:buChar char="v"/>
            </a:pPr>
            <a:r>
              <a:rPr lang="en-US" i="1" dirty="0"/>
              <a:t>Suggestion</a:t>
            </a:r>
            <a:r>
              <a:rPr lang="en-US" dirty="0"/>
              <a:t>: We are able to survive based on some bulk deals by some handful of customers which is dangerous we should work on developing relation with our customer such that he continuously buy the product of our company</a:t>
            </a:r>
            <a:endParaRPr lang="en-IN" dirty="0"/>
          </a:p>
        </p:txBody>
      </p:sp>
      <p:pic>
        <p:nvPicPr>
          <p:cNvPr id="7" name="Picture 6">
            <a:extLst>
              <a:ext uri="{FF2B5EF4-FFF2-40B4-BE49-F238E27FC236}">
                <a16:creationId xmlns:a16="http://schemas.microsoft.com/office/drawing/2014/main" id="{5822A41C-E15A-EFF3-A8AD-A9860A511B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199" y="2531166"/>
            <a:ext cx="10515601" cy="3882954"/>
          </a:xfrm>
          <a:prstGeom prst="rect">
            <a:avLst/>
          </a:prstGeom>
        </p:spPr>
      </p:pic>
    </p:spTree>
    <p:extLst>
      <p:ext uri="{BB962C8B-B14F-4D97-AF65-F5344CB8AC3E}">
        <p14:creationId xmlns:p14="http://schemas.microsoft.com/office/powerpoint/2010/main" val="25754214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ADAC410F-209D-C9E0-A0D5-C264068ED3CF}"/>
              </a:ext>
            </a:extLst>
          </p:cNvPr>
          <p:cNvGraphicFramePr>
            <a:graphicFrameLocks noGrp="1"/>
          </p:cNvGraphicFramePr>
          <p:nvPr>
            <p:ph sz="quarter" idx="10"/>
            <p:extLst>
              <p:ext uri="{D42A27DB-BD31-4B8C-83A1-F6EECF244321}">
                <p14:modId xmlns:p14="http://schemas.microsoft.com/office/powerpoint/2010/main" val="1268105623"/>
              </p:ext>
            </p:extLst>
          </p:nvPr>
        </p:nvGraphicFramePr>
        <p:xfrm>
          <a:off x="838200" y="5008425"/>
          <a:ext cx="10515600" cy="1193592"/>
        </p:xfrm>
        <a:graphic>
          <a:graphicData uri="http://schemas.openxmlformats.org/drawingml/2006/table">
            <a:tbl>
              <a:tblPr firstRow="1" bandRow="1">
                <a:tableStyleId>{6E25E649-3F16-4E02-A733-19D2CDBF48F0}</a:tableStyleId>
              </a:tblPr>
              <a:tblGrid>
                <a:gridCol w="5257800">
                  <a:extLst>
                    <a:ext uri="{9D8B030D-6E8A-4147-A177-3AD203B41FA5}">
                      <a16:colId xmlns:a16="http://schemas.microsoft.com/office/drawing/2014/main" val="385311812"/>
                    </a:ext>
                  </a:extLst>
                </a:gridCol>
                <a:gridCol w="5257800">
                  <a:extLst>
                    <a:ext uri="{9D8B030D-6E8A-4147-A177-3AD203B41FA5}">
                      <a16:colId xmlns:a16="http://schemas.microsoft.com/office/drawing/2014/main" val="848589532"/>
                    </a:ext>
                  </a:extLst>
                </a:gridCol>
              </a:tblGrid>
              <a:tr h="596796">
                <a:tc>
                  <a:txBody>
                    <a:bodyPr/>
                    <a:lstStyle/>
                    <a:p>
                      <a:pPr algn="ctr"/>
                      <a:r>
                        <a:rPr lang="en-US" b="1" dirty="0">
                          <a:latin typeface="Bell MT" panose="02020503060305020303" pitchFamily="18" charset="0"/>
                        </a:rPr>
                        <a:t>Total count of orders</a:t>
                      </a:r>
                    </a:p>
                  </a:txBody>
                  <a:tcPr anchor="ctr"/>
                </a:tc>
                <a:tc>
                  <a:txBody>
                    <a:bodyPr/>
                    <a:lstStyle/>
                    <a:p>
                      <a:pPr algn="ctr"/>
                      <a:r>
                        <a:rPr lang="en-US" b="1" dirty="0">
                          <a:latin typeface="Bell MT" panose="02020503060305020303" pitchFamily="18" charset="0"/>
                        </a:rPr>
                        <a:t>Count of Orders Above Avg. </a:t>
                      </a:r>
                      <a:r>
                        <a:rPr lang="en-US" b="1" dirty="0" err="1">
                          <a:latin typeface="Bell MT" panose="02020503060305020303" pitchFamily="18" charset="0"/>
                        </a:rPr>
                        <a:t>ordervalue</a:t>
                      </a:r>
                      <a:r>
                        <a:rPr lang="en-US" b="1" dirty="0">
                          <a:latin typeface="Bell MT" panose="02020503060305020303" pitchFamily="18" charset="0"/>
                        </a:rPr>
                        <a:t> (~₹1720)</a:t>
                      </a:r>
                      <a:endParaRPr lang="en-IN" b="1" dirty="0">
                        <a:latin typeface="Bell MT" panose="02020503060305020303" pitchFamily="18" charset="0"/>
                      </a:endParaRPr>
                    </a:p>
                  </a:txBody>
                  <a:tcPr anchor="ctr"/>
                </a:tc>
                <a:extLst>
                  <a:ext uri="{0D108BD9-81ED-4DB2-BD59-A6C34878D82A}">
                    <a16:rowId xmlns:a16="http://schemas.microsoft.com/office/drawing/2014/main" val="1731493632"/>
                  </a:ext>
                </a:extLst>
              </a:tr>
              <a:tr h="596796">
                <a:tc>
                  <a:txBody>
                    <a:bodyPr/>
                    <a:lstStyle/>
                    <a:p>
                      <a:pPr algn="ctr"/>
                      <a:r>
                        <a:rPr lang="en-US" b="1" dirty="0">
                          <a:latin typeface="Bell MT" panose="02020503060305020303" pitchFamily="18" charset="0"/>
                        </a:rPr>
                        <a:t>444801</a:t>
                      </a:r>
                      <a:endParaRPr lang="en-IN" b="1" dirty="0">
                        <a:latin typeface="Bell MT" panose="02020503060305020303" pitchFamily="18" charset="0"/>
                      </a:endParaRPr>
                    </a:p>
                  </a:txBody>
                  <a:tcPr anchor="ctr"/>
                </a:tc>
                <a:tc>
                  <a:txBody>
                    <a:bodyPr/>
                    <a:lstStyle/>
                    <a:p>
                      <a:pPr algn="ctr"/>
                      <a:r>
                        <a:rPr lang="en-US" b="1" dirty="0">
                          <a:latin typeface="Bell MT" panose="02020503060305020303" pitchFamily="18" charset="0"/>
                        </a:rPr>
                        <a:t>94653</a:t>
                      </a:r>
                      <a:endParaRPr lang="en-IN" b="1" dirty="0">
                        <a:latin typeface="Bell MT" panose="02020503060305020303" pitchFamily="18" charset="0"/>
                      </a:endParaRPr>
                    </a:p>
                  </a:txBody>
                  <a:tcPr anchor="ctr"/>
                </a:tc>
                <a:extLst>
                  <a:ext uri="{0D108BD9-81ED-4DB2-BD59-A6C34878D82A}">
                    <a16:rowId xmlns:a16="http://schemas.microsoft.com/office/drawing/2014/main" val="3861430175"/>
                  </a:ext>
                </a:extLst>
              </a:tr>
            </a:tbl>
          </a:graphicData>
        </a:graphic>
      </p:graphicFrame>
      <p:sp>
        <p:nvSpPr>
          <p:cNvPr id="3" name="Title 2">
            <a:extLst>
              <a:ext uri="{FF2B5EF4-FFF2-40B4-BE49-F238E27FC236}">
                <a16:creationId xmlns:a16="http://schemas.microsoft.com/office/drawing/2014/main" id="{53A9520A-CFE0-CD11-1708-77C247604C5B}"/>
              </a:ext>
            </a:extLst>
          </p:cNvPr>
          <p:cNvSpPr>
            <a:spLocks noGrp="1"/>
          </p:cNvSpPr>
          <p:nvPr>
            <p:ph type="title"/>
          </p:nvPr>
        </p:nvSpPr>
        <p:spPr>
          <a:xfrm>
            <a:off x="838200" y="528982"/>
            <a:ext cx="10515600" cy="700115"/>
          </a:xfrm>
        </p:spPr>
        <p:txBody>
          <a:bodyPr/>
          <a:lstStyle/>
          <a:p>
            <a:r>
              <a:rPr lang="en-US" dirty="0"/>
              <a:t>Distribution of </a:t>
            </a:r>
            <a:r>
              <a:rPr lang="en-US" dirty="0" err="1"/>
              <a:t>OrderValue</a:t>
            </a:r>
            <a:endParaRPr lang="en-IN" dirty="0"/>
          </a:p>
        </p:txBody>
      </p:sp>
      <p:pic>
        <p:nvPicPr>
          <p:cNvPr id="1026" name="Picture 2">
            <a:extLst>
              <a:ext uri="{FF2B5EF4-FFF2-40B4-BE49-F238E27FC236}">
                <a16:creationId xmlns:a16="http://schemas.microsoft.com/office/drawing/2014/main" id="{AB61DAAE-0621-7113-DD23-FDD1F28AD8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0828" y="1537446"/>
            <a:ext cx="4412972" cy="3236679"/>
          </a:xfrm>
          <a:prstGeom prst="rect">
            <a:avLst/>
          </a:prstGeom>
          <a:noFill/>
          <a:extLst>
            <a:ext uri="{909E8E84-426E-40DD-AFC4-6F175D3DCCD1}">
              <a14:hiddenFill xmlns:a14="http://schemas.microsoft.com/office/drawing/2010/main">
                <a:solidFill>
                  <a:srgbClr val="FFFFFF"/>
                </a:solidFill>
              </a14:hiddenFill>
            </a:ext>
          </a:extLst>
        </p:spPr>
      </p:pic>
      <p:sp>
        <p:nvSpPr>
          <p:cNvPr id="5" name="Text Placeholder 1">
            <a:extLst>
              <a:ext uri="{FF2B5EF4-FFF2-40B4-BE49-F238E27FC236}">
                <a16:creationId xmlns:a16="http://schemas.microsoft.com/office/drawing/2014/main" id="{DA6381E0-AEE4-6C7F-E098-469CF53F014E}"/>
              </a:ext>
            </a:extLst>
          </p:cNvPr>
          <p:cNvSpPr txBox="1">
            <a:spLocks/>
          </p:cNvSpPr>
          <p:nvPr/>
        </p:nvSpPr>
        <p:spPr>
          <a:xfrm>
            <a:off x="838200" y="1572944"/>
            <a:ext cx="5880652" cy="3330360"/>
          </a:xfrm>
          <a:prstGeom prst="rect">
            <a:avLst/>
          </a:prstGeom>
        </p:spPr>
        <p:txBody>
          <a:bodyPr anchor="ctr"/>
          <a:lst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buFont typeface="Wingdings" panose="05000000000000000000" pitchFamily="2" charset="2"/>
              <a:buChar char="v"/>
            </a:pPr>
            <a:r>
              <a:rPr lang="en-US" sz="1600" dirty="0"/>
              <a:t>The </a:t>
            </a:r>
            <a:r>
              <a:rPr lang="en-US" sz="1600" i="1" dirty="0"/>
              <a:t>‘</a:t>
            </a:r>
            <a:r>
              <a:rPr lang="en-US" sz="1600" i="1" dirty="0" err="1"/>
              <a:t>ordervalue</a:t>
            </a:r>
            <a:r>
              <a:rPr lang="en-US" sz="1600" i="1" dirty="0"/>
              <a:t>’ </a:t>
            </a:r>
            <a:r>
              <a:rPr lang="en-US" sz="1600" dirty="0"/>
              <a:t>of Sales Data are very Skewed Towards values closer to range </a:t>
            </a:r>
            <a:r>
              <a:rPr lang="en-US" sz="1600" b="1" dirty="0"/>
              <a:t>“0-500” .</a:t>
            </a:r>
          </a:p>
          <a:p>
            <a:pPr>
              <a:lnSpc>
                <a:spcPct val="100000"/>
              </a:lnSpc>
              <a:buFont typeface="Wingdings" panose="05000000000000000000" pitchFamily="2" charset="2"/>
              <a:buChar char="v"/>
            </a:pPr>
            <a:r>
              <a:rPr lang="en-US" sz="1600" b="1" dirty="0"/>
              <a:t>50% of </a:t>
            </a:r>
            <a:r>
              <a:rPr lang="en-US" sz="1600" dirty="0"/>
              <a:t>orders are have order value below ₹550 which is major point of concern.</a:t>
            </a:r>
          </a:p>
          <a:p>
            <a:pPr>
              <a:lnSpc>
                <a:spcPct val="100000"/>
              </a:lnSpc>
              <a:buFont typeface="Wingdings" panose="05000000000000000000" pitchFamily="2" charset="2"/>
              <a:buChar char="v"/>
            </a:pPr>
            <a:r>
              <a:rPr lang="en-US" sz="1600" dirty="0"/>
              <a:t>  Also as we see in Table below only 21.2% orders are above average order value/per order of ₹1720.</a:t>
            </a:r>
          </a:p>
          <a:p>
            <a:pPr>
              <a:lnSpc>
                <a:spcPct val="100000"/>
              </a:lnSpc>
              <a:buFont typeface="Wingdings" panose="05000000000000000000" pitchFamily="2" charset="2"/>
              <a:buChar char="v"/>
            </a:pPr>
            <a:r>
              <a:rPr lang="en-US" sz="1600" dirty="0"/>
              <a:t>Suggestion: various scheme could be run like on order value of ₹2000 and above will get some special discount or reward points that will attract customers to buy a minimum order value in each order to earn these rewards which can increase our avg. </a:t>
            </a:r>
            <a:r>
              <a:rPr lang="en-US" sz="1600" dirty="0" err="1"/>
              <a:t>ordervalue</a:t>
            </a:r>
            <a:r>
              <a:rPr lang="en-US" sz="1600" dirty="0"/>
              <a:t>/order, thus our sales will improve</a:t>
            </a:r>
            <a:endParaRPr lang="en-IN" dirty="0"/>
          </a:p>
        </p:txBody>
      </p:sp>
      <p:sp>
        <p:nvSpPr>
          <p:cNvPr id="7" name="TextBox 6">
            <a:extLst>
              <a:ext uri="{FF2B5EF4-FFF2-40B4-BE49-F238E27FC236}">
                <a16:creationId xmlns:a16="http://schemas.microsoft.com/office/drawing/2014/main" id="{3289015F-0F61-695B-6FF8-DD11762D082B}"/>
              </a:ext>
            </a:extLst>
          </p:cNvPr>
          <p:cNvSpPr txBox="1"/>
          <p:nvPr/>
        </p:nvSpPr>
        <p:spPr>
          <a:xfrm>
            <a:off x="7102055" y="4717332"/>
            <a:ext cx="4090518" cy="246221"/>
          </a:xfrm>
          <a:prstGeom prst="rect">
            <a:avLst/>
          </a:prstGeom>
        </p:spPr>
        <p:style>
          <a:lnRef idx="0">
            <a:schemeClr val="accent5"/>
          </a:lnRef>
          <a:fillRef idx="3">
            <a:schemeClr val="accent5"/>
          </a:fillRef>
          <a:effectRef idx="3">
            <a:schemeClr val="accent5"/>
          </a:effectRef>
          <a:fontRef idx="minor">
            <a:schemeClr val="lt1"/>
          </a:fontRef>
        </p:style>
        <p:txBody>
          <a:bodyPr wrap="square" rtlCol="0">
            <a:spAutoFit/>
          </a:bodyPr>
          <a:lstStyle/>
          <a:p>
            <a:r>
              <a:rPr lang="en-US" sz="1000" dirty="0"/>
              <a:t>In this </a:t>
            </a:r>
            <a:r>
              <a:rPr lang="en-US" sz="1000" dirty="0" err="1"/>
              <a:t>histplot</a:t>
            </a:r>
            <a:r>
              <a:rPr lang="en-US" sz="1000" dirty="0"/>
              <a:t>. Only </a:t>
            </a:r>
            <a:r>
              <a:rPr lang="en-US" sz="1000" dirty="0" err="1"/>
              <a:t>ordervalue</a:t>
            </a:r>
            <a:r>
              <a:rPr lang="en-US" sz="1000" dirty="0"/>
              <a:t>&lt;10K are taken for better visualization.</a:t>
            </a:r>
            <a:endParaRPr lang="en-IN" sz="1000" dirty="0"/>
          </a:p>
        </p:txBody>
      </p:sp>
    </p:spTree>
    <p:extLst>
      <p:ext uri="{BB962C8B-B14F-4D97-AF65-F5344CB8AC3E}">
        <p14:creationId xmlns:p14="http://schemas.microsoft.com/office/powerpoint/2010/main" val="6681349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9A10089-B562-627E-E0C0-59F99683D4A9}"/>
              </a:ext>
            </a:extLst>
          </p:cNvPr>
          <p:cNvSpPr>
            <a:spLocks noGrp="1"/>
          </p:cNvSpPr>
          <p:nvPr>
            <p:ph type="title"/>
          </p:nvPr>
        </p:nvSpPr>
        <p:spPr>
          <a:xfrm>
            <a:off x="660400" y="646187"/>
            <a:ext cx="6893339" cy="830997"/>
          </a:xfrm>
        </p:spPr>
        <p:txBody>
          <a:bodyPr/>
          <a:lstStyle/>
          <a:p>
            <a:r>
              <a:rPr lang="en-US" dirty="0"/>
              <a:t>Category wise - Contribution in Sales</a:t>
            </a:r>
            <a:endParaRPr lang="en-IN" dirty="0"/>
          </a:p>
        </p:txBody>
      </p:sp>
      <p:sp>
        <p:nvSpPr>
          <p:cNvPr id="9" name="TextBox 8">
            <a:extLst>
              <a:ext uri="{FF2B5EF4-FFF2-40B4-BE49-F238E27FC236}">
                <a16:creationId xmlns:a16="http://schemas.microsoft.com/office/drawing/2014/main" id="{727F995A-DDB6-6B16-D25C-A6643941F27B}"/>
              </a:ext>
            </a:extLst>
          </p:cNvPr>
          <p:cNvSpPr txBox="1"/>
          <p:nvPr/>
        </p:nvSpPr>
        <p:spPr>
          <a:xfrm>
            <a:off x="2729394" y="6401004"/>
            <a:ext cx="6733209" cy="261610"/>
          </a:xfrm>
          <a:prstGeom prst="rect">
            <a:avLst/>
          </a:prstGeom>
          <a:noFill/>
        </p:spPr>
        <p:txBody>
          <a:bodyPr wrap="square" rtlCol="0">
            <a:spAutoFit/>
          </a:bodyPr>
          <a:lstStyle/>
          <a:p>
            <a:r>
              <a:rPr lang="en-US" sz="1100" dirty="0"/>
              <a:t>Here Lighting Category is the least (0.05%) | As we launched this category of products in year 2022 only.</a:t>
            </a:r>
            <a:endParaRPr lang="en-IN" sz="1100" dirty="0"/>
          </a:p>
        </p:txBody>
      </p:sp>
      <p:graphicFrame>
        <p:nvGraphicFramePr>
          <p:cNvPr id="10" name="Chart 9">
            <a:extLst>
              <a:ext uri="{FF2B5EF4-FFF2-40B4-BE49-F238E27FC236}">
                <a16:creationId xmlns:a16="http://schemas.microsoft.com/office/drawing/2014/main" id="{40CCDAF7-870D-DBB5-0CBE-1520591E3C35}"/>
              </a:ext>
            </a:extLst>
          </p:cNvPr>
          <p:cNvGraphicFramePr>
            <a:graphicFrameLocks/>
          </p:cNvGraphicFramePr>
          <p:nvPr>
            <p:extLst>
              <p:ext uri="{D42A27DB-BD31-4B8C-83A1-F6EECF244321}">
                <p14:modId xmlns:p14="http://schemas.microsoft.com/office/powerpoint/2010/main" val="2044441470"/>
              </p:ext>
            </p:extLst>
          </p:nvPr>
        </p:nvGraphicFramePr>
        <p:xfrm>
          <a:off x="2729393" y="2370482"/>
          <a:ext cx="6733209" cy="3841331"/>
        </p:xfrm>
        <a:graphic>
          <a:graphicData uri="http://schemas.openxmlformats.org/drawingml/2006/chart">
            <c:chart xmlns:c="http://schemas.openxmlformats.org/drawingml/2006/chart" xmlns:r="http://schemas.openxmlformats.org/officeDocument/2006/relationships" r:id="rId2"/>
          </a:graphicData>
        </a:graphic>
      </p:graphicFrame>
      <p:pic>
        <p:nvPicPr>
          <p:cNvPr id="11" name="Picture 10">
            <a:extLst>
              <a:ext uri="{FF2B5EF4-FFF2-40B4-BE49-F238E27FC236}">
                <a16:creationId xmlns:a16="http://schemas.microsoft.com/office/drawing/2014/main" id="{17E29793-36DD-EB4A-0869-4C24989593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32035" y="2371000"/>
            <a:ext cx="6730567" cy="3840813"/>
          </a:xfrm>
          <a:prstGeom prst="rect">
            <a:avLst/>
          </a:prstGeom>
        </p:spPr>
      </p:pic>
    </p:spTree>
    <p:extLst>
      <p:ext uri="{BB962C8B-B14F-4D97-AF65-F5344CB8AC3E}">
        <p14:creationId xmlns:p14="http://schemas.microsoft.com/office/powerpoint/2010/main" val="1021190219"/>
      </p:ext>
    </p:extLst>
  </p:cSld>
  <p:clrMapOvr>
    <a:masterClrMapping/>
  </p:clrMapOvr>
</p:sld>
</file>

<file path=ppt/theme/theme1.xml><?xml version="1.0" encoding="utf-8"?>
<a:theme xmlns:a="http://schemas.openxmlformats.org/drawingml/2006/main" name="Office Theme">
  <a:themeElements>
    <a:clrScheme name="Geometric Presentation">
      <a:dk1>
        <a:sysClr val="windowText" lastClr="000000"/>
      </a:dk1>
      <a:lt1>
        <a:sysClr val="window" lastClr="FFFFFF"/>
      </a:lt1>
      <a:dk2>
        <a:srgbClr val="44546A"/>
      </a:dk2>
      <a:lt2>
        <a:srgbClr val="ACCBF9"/>
      </a:lt2>
      <a:accent1>
        <a:srgbClr val="5C83C4"/>
      </a:accent1>
      <a:accent2>
        <a:srgbClr val="2C599D"/>
      </a:accent2>
      <a:accent3>
        <a:srgbClr val="1A3B70"/>
      </a:accent3>
      <a:accent4>
        <a:srgbClr val="FA6F1A"/>
      </a:accent4>
      <a:accent5>
        <a:srgbClr val="11224E"/>
      </a:accent5>
      <a:accent6>
        <a:srgbClr val="9D90A0"/>
      </a:accent6>
      <a:hlink>
        <a:srgbClr val="9454C3"/>
      </a:hlink>
      <a:folHlink>
        <a:srgbClr val="3EBBF0"/>
      </a:folHlink>
    </a:clrScheme>
    <a:fontScheme name="Custom 147">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3_LW_v2" id="{C590A786-F65F-42F6-9E48-12C78E3C86B3}" vid="{FEE92C9D-6350-4ECD-87A4-004D12BB2B1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DEA9014-ED64-4558-B1E1-D03F0EE32BEB}">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5D99ABA-76CE-4A8E-B5F0-C051B96628DE}">
  <ds:schemaRefs>
    <ds:schemaRef ds:uri="http://schemas.microsoft.com/sharepoint/v3/contenttype/forms"/>
  </ds:schemaRefs>
</ds:datastoreItem>
</file>

<file path=customXml/itemProps3.xml><?xml version="1.0" encoding="utf-8"?>
<ds:datastoreItem xmlns:ds="http://schemas.openxmlformats.org/officeDocument/2006/customXml" ds:itemID="{B19EB750-A6DA-4BE8-B87B-FC499FE7336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Geometric presentation</Template>
  <TotalTime>495</TotalTime>
  <Words>760</Words>
  <Application>Microsoft Office PowerPoint</Application>
  <PresentationFormat>Widescreen</PresentationFormat>
  <Paragraphs>100</Paragraphs>
  <Slides>14</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Wingdings</vt:lpstr>
      <vt:lpstr>Corbel</vt:lpstr>
      <vt:lpstr>Calibri Light</vt:lpstr>
      <vt:lpstr>Arial</vt:lpstr>
      <vt:lpstr>Courier New</vt:lpstr>
      <vt:lpstr>Calibri</vt:lpstr>
      <vt:lpstr>Bell MT</vt:lpstr>
      <vt:lpstr>Office Theme</vt:lpstr>
      <vt:lpstr>Sales Data  Analysis</vt:lpstr>
      <vt:lpstr>Agenda</vt:lpstr>
      <vt:lpstr>Introduction</vt:lpstr>
      <vt:lpstr>Data Source</vt:lpstr>
      <vt:lpstr>Major Insights/ Concerns</vt:lpstr>
      <vt:lpstr>Sales</vt:lpstr>
      <vt:lpstr>Inconsistency in sales</vt:lpstr>
      <vt:lpstr>Distribution of OrderValue</vt:lpstr>
      <vt:lpstr>Category wise - Contribution in Sales</vt:lpstr>
      <vt:lpstr>Category wise Compounded Sales </vt:lpstr>
      <vt:lpstr>Understanding Lighting Category</vt:lpstr>
      <vt:lpstr>Geographic Statistics</vt:lpstr>
      <vt:lpstr>Dashboard Snap-Shot</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Sales Data  Analysis</dc:title>
  <dc:creator>Mayank Porwal</dc:creator>
  <cp:lastModifiedBy>Mayank Porwal</cp:lastModifiedBy>
  <cp:revision>23</cp:revision>
  <dcterms:created xsi:type="dcterms:W3CDTF">2023-01-12T16:57:05Z</dcterms:created>
  <dcterms:modified xsi:type="dcterms:W3CDTF">2023-01-19T11:36:07Z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